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firstSlideNum="0" strictFirstAndLastChars="0" saveSubsetFonts="1" showSpecialPlsOnTitleSld="0">
  <p:sldMasterIdLst>
    <p:sldMasterId id="2147483656"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Lst>
  <p:sldSz cy="6858000" cx="12192000"/>
  <p:notesSz cx="6858000" cy="9144000"/>
  <p:embeddedFontLst>
    <p:embeddedFont>
      <p:font typeface="Roboto Thin"/>
      <p:regular r:id="rId23"/>
      <p:bold r:id="rId24"/>
      <p:italic r:id="rId25"/>
      <p:boldItalic r:id="rId26"/>
    </p:embeddedFont>
    <p:embeddedFont>
      <p:font typeface="Roboto"/>
      <p:regular r:id="rId27"/>
      <p:bold r:id="rId28"/>
      <p:italic r:id="rId29"/>
      <p:boldItalic r:id="rId30"/>
    </p:embeddedFont>
    <p:embeddedFont>
      <p:font typeface="Quattrocento Sans"/>
      <p:regular r:id="rId31"/>
      <p:bold r:id="rId32"/>
      <p:italic r:id="rId33"/>
      <p:boldItalic r:id="rId34"/>
    </p:embeddedFont>
    <p:embeddedFont>
      <p:font typeface="Helvetica Neue"/>
      <p:regular r:id="rId35"/>
      <p:bold r:id="rId36"/>
      <p:italic r:id="rId37"/>
      <p:boldItalic r:id="rId38"/>
    </p:embeddedFont>
    <p:embeddedFont>
      <p:font typeface="Open Sans"/>
      <p:regular r:id="rId39"/>
      <p:bold r:id="rId40"/>
      <p:italic r:id="rId41"/>
      <p:boldItalic r:id="rId4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orient="horz" pos="1185">
          <p15:clr>
            <a:srgbClr val="A4A3A4"/>
          </p15:clr>
        </p15:guide>
        <p15:guide id="3" orient="horz" pos="3135">
          <p15:clr>
            <a:srgbClr val="A4A3A4"/>
          </p15:clr>
        </p15:guide>
        <p15:guide id="4" orient="horz" pos="3974">
          <p15:clr>
            <a:srgbClr val="A4A3A4"/>
          </p15:clr>
        </p15:guide>
        <p15:guide id="5" orient="horz" pos="391">
          <p15:clr>
            <a:srgbClr val="A4A3A4"/>
          </p15:clr>
        </p15:guide>
        <p15:guide id="6" pos="630">
          <p15:clr>
            <a:srgbClr val="A4A3A4"/>
          </p15:clr>
        </p15:guide>
        <p15:guide id="7" pos="7050">
          <p15:clr>
            <a:srgbClr val="A4A3A4"/>
          </p15:clr>
        </p15:guide>
        <p15:guide id="8" pos="3840">
          <p15:clr>
            <a:srgbClr val="A4A3A4"/>
          </p15:clr>
        </p15:guide>
        <p15:guide id="9" pos="2640">
          <p15:clr>
            <a:srgbClr val="A4A3A4"/>
          </p15:clr>
        </p15:guide>
        <p15:guide id="10" pos="5040">
          <p15:clr>
            <a:srgbClr val="A4A3A4"/>
          </p15:clr>
        </p15:guide>
      </p15:sldGuideLst>
    </p:ext>
    <p:ext uri="{2D200454-40CA-4A62-9FC3-DE9A4176ACB9}">
      <p15:notesGuideLst>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7021E584-9D2E-4B56-92AF-DFF783773A31}">
  <a:tblStyle styleId="{7021E584-9D2E-4B56-92AF-DFF783773A31}"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1185" orient="horz"/>
        <p:guide pos="3135" orient="horz"/>
        <p:guide pos="3974" orient="horz"/>
        <p:guide pos="391" orient="horz"/>
        <p:guide pos="630"/>
        <p:guide pos="7050"/>
        <p:guide pos="3840"/>
        <p:guide pos="2640"/>
        <p:guide pos="5040"/>
      </p:guideLst>
    </p:cSldViewPr>
  </p:slideViewPr>
  <p:notesViewPr>
    <p:cSldViewPr snapToGrid="0">
      <p:cViewPr varScale="1">
        <p:scale>
          <a:sx n="100" d="100"/>
          <a:sy n="100" d="100"/>
        </p:scale>
        <p:origin x="0" y="0"/>
      </p:cViewPr>
      <p:guideLst>
        <p:guide pos="2880" orient="horz"/>
        <p:guide pos="2160"/>
      </p:guideLst>
    </p:cSldViewPr>
  </p:notesViewPr>
</p:viewPr>
</file>

<file path=ppt/_rels/presentation.xml.rels><?xml version="1.0" encoding="UTF-8" standalone="yes"?><Relationships xmlns="http://schemas.openxmlformats.org/package/2006/relationships"><Relationship Id="rId40" Type="http://schemas.openxmlformats.org/officeDocument/2006/relationships/font" Target="fonts/OpenSans-bold.fntdata"/><Relationship Id="rId20" Type="http://schemas.openxmlformats.org/officeDocument/2006/relationships/slide" Target="slides/slide14.xml"/><Relationship Id="rId42" Type="http://schemas.openxmlformats.org/officeDocument/2006/relationships/font" Target="fonts/OpenSans-boldItalic.fntdata"/><Relationship Id="rId41" Type="http://schemas.openxmlformats.org/officeDocument/2006/relationships/font" Target="fonts/OpenSans-italic.fntdata"/><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font" Target="fonts/RobotoThin-bold.fntdata"/><Relationship Id="rId23" Type="http://schemas.openxmlformats.org/officeDocument/2006/relationships/font" Target="fonts/RobotoThin-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font" Target="fonts/RobotoThin-boldItalic.fntdata"/><Relationship Id="rId25" Type="http://schemas.openxmlformats.org/officeDocument/2006/relationships/font" Target="fonts/RobotoThin-italic.fntdata"/><Relationship Id="rId28" Type="http://schemas.openxmlformats.org/officeDocument/2006/relationships/font" Target="fonts/Roboto-bold.fntdata"/><Relationship Id="rId27" Type="http://schemas.openxmlformats.org/officeDocument/2006/relationships/font" Target="fonts/Roboto-regular.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Roboto-italic.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QuattrocentoSans-regular.fntdata"/><Relationship Id="rId30" Type="http://schemas.openxmlformats.org/officeDocument/2006/relationships/font" Target="fonts/Roboto-boldItalic.fntdata"/><Relationship Id="rId11" Type="http://schemas.openxmlformats.org/officeDocument/2006/relationships/slide" Target="slides/slide5.xml"/><Relationship Id="rId33" Type="http://schemas.openxmlformats.org/officeDocument/2006/relationships/font" Target="fonts/QuattrocentoSans-italic.fntdata"/><Relationship Id="rId10" Type="http://schemas.openxmlformats.org/officeDocument/2006/relationships/slide" Target="slides/slide4.xml"/><Relationship Id="rId32" Type="http://schemas.openxmlformats.org/officeDocument/2006/relationships/font" Target="fonts/QuattrocentoSans-bold.fntdata"/><Relationship Id="rId13" Type="http://schemas.openxmlformats.org/officeDocument/2006/relationships/slide" Target="slides/slide7.xml"/><Relationship Id="rId35" Type="http://schemas.openxmlformats.org/officeDocument/2006/relationships/font" Target="fonts/HelveticaNeue-regular.fntdata"/><Relationship Id="rId12" Type="http://schemas.openxmlformats.org/officeDocument/2006/relationships/slide" Target="slides/slide6.xml"/><Relationship Id="rId34" Type="http://schemas.openxmlformats.org/officeDocument/2006/relationships/font" Target="fonts/QuattrocentoSans-boldItalic.fntdata"/><Relationship Id="rId15" Type="http://schemas.openxmlformats.org/officeDocument/2006/relationships/slide" Target="slides/slide9.xml"/><Relationship Id="rId37" Type="http://schemas.openxmlformats.org/officeDocument/2006/relationships/font" Target="fonts/HelveticaNeue-italic.fntdata"/><Relationship Id="rId14" Type="http://schemas.openxmlformats.org/officeDocument/2006/relationships/slide" Target="slides/slide8.xml"/><Relationship Id="rId36" Type="http://schemas.openxmlformats.org/officeDocument/2006/relationships/font" Target="fonts/HelveticaNeue-bold.fntdata"/><Relationship Id="rId17" Type="http://schemas.openxmlformats.org/officeDocument/2006/relationships/slide" Target="slides/slide11.xml"/><Relationship Id="rId39" Type="http://schemas.openxmlformats.org/officeDocument/2006/relationships/font" Target="fonts/OpenSans-regular.fntdata"/><Relationship Id="rId16" Type="http://schemas.openxmlformats.org/officeDocument/2006/relationships/slide" Target="slides/slide10.xml"/><Relationship Id="rId38" Type="http://schemas.openxmlformats.org/officeDocument/2006/relationships/font" Target="fonts/HelveticaNeue-boldItalic.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7" name="Google Shape;87;p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Ryan</a:t>
            </a:r>
            <a:endParaRPr/>
          </a:p>
        </p:txBody>
      </p:sp>
      <p:sp>
        <p:nvSpPr>
          <p:cNvPr id="88" name="Google Shape;88;p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2ce4ee2e4c0_3_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2ce4ee2e4c0_3_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lnSpc>
                <a:spcPct val="120000"/>
              </a:lnSpc>
              <a:spcBef>
                <a:spcPts val="738"/>
              </a:spcBef>
              <a:spcAft>
                <a:spcPts val="0"/>
              </a:spcAft>
              <a:buNone/>
            </a:pPr>
            <a:r>
              <a:rPr lang="en-US" sz="1650">
                <a:solidFill>
                  <a:srgbClr val="202124"/>
                </a:solidFill>
                <a:highlight>
                  <a:srgbClr val="FFFFFF"/>
                </a:highlight>
                <a:latin typeface="Roboto"/>
                <a:ea typeface="Roboto"/>
                <a:cs typeface="Roboto"/>
                <a:sym typeface="Roboto"/>
              </a:rPr>
              <a:t>Tianqi</a:t>
            </a:r>
            <a:endParaRPr/>
          </a:p>
        </p:txBody>
      </p:sp>
      <p:sp>
        <p:nvSpPr>
          <p:cNvPr id="243" name="Google Shape;243;g2ce4ee2e4c0_3_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2ce4ee2e4c0_2_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2ce4ee2e4c0_2_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sz="1650">
                <a:solidFill>
                  <a:srgbClr val="202124"/>
                </a:solidFill>
                <a:highlight>
                  <a:srgbClr val="FFFFFF"/>
                </a:highlight>
                <a:latin typeface="Roboto"/>
                <a:ea typeface="Roboto"/>
                <a:cs typeface="Roboto"/>
                <a:sym typeface="Roboto"/>
              </a:rPr>
              <a:t>Tianqi</a:t>
            </a:r>
            <a:endParaRPr/>
          </a:p>
        </p:txBody>
      </p:sp>
      <p:sp>
        <p:nvSpPr>
          <p:cNvPr id="254" name="Google Shape;254;g2ce4ee2e4c0_2_2: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2ce5cc3b408_3_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63" name="Google Shape;263;g2ce5cc3b408_3_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2ce2adbeeed_0_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2ce2adbeeed_0_1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Ryan</a:t>
            </a:r>
            <a:endParaRPr/>
          </a:p>
        </p:txBody>
      </p:sp>
      <p:sp>
        <p:nvSpPr>
          <p:cNvPr id="272" name="Google Shape;272;g2ce2adbeeed_0_17: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2ce4ee2e4c0_2_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2ce4ee2e4c0_2_1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Ryan</a:t>
            </a:r>
            <a:endParaRPr/>
          </a:p>
        </p:txBody>
      </p:sp>
      <p:sp>
        <p:nvSpPr>
          <p:cNvPr id="287" name="Google Shape;287;g2ce4ee2e4c0_2_17: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2ce4ee2e4c0_0_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2ce4ee2e4c0_0_1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Nithya</a:t>
            </a:r>
            <a:endParaRPr/>
          </a:p>
        </p:txBody>
      </p:sp>
      <p:sp>
        <p:nvSpPr>
          <p:cNvPr id="297" name="Google Shape;297;g2ce4ee2e4c0_0_16: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2a1d4ffa323_4_81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05" name="Google Shape;305;g2a1d4ffa323_4_8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2a1d4ffa323_4_41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Ryan</a:t>
            </a:r>
            <a:endParaRPr/>
          </a:p>
        </p:txBody>
      </p:sp>
      <p:sp>
        <p:nvSpPr>
          <p:cNvPr id="98" name="Google Shape;98;g2a1d4ffa323_4_4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2cd5726ddcb_0_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2cd5726ddcb_0_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Kevin</a:t>
            </a:r>
            <a:endParaRPr/>
          </a:p>
        </p:txBody>
      </p:sp>
      <p:sp>
        <p:nvSpPr>
          <p:cNvPr id="144" name="Google Shape;144;g2cd5726ddcb_0_6: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2ce4ee2e4c0_0_27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4" name="Google Shape;154;g2ce4ee2e4c0_0_27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2ce4ee2e4c0_0_5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2" name="Google Shape;162;g2ce4ee2e4c0_0_5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a:t>Ryan</a:t>
            </a:r>
            <a:endParaRPr/>
          </a:p>
          <a:p>
            <a:pPr indent="0" lvl="0" marL="0" rtl="0" algn="l">
              <a:spcBef>
                <a:spcPts val="0"/>
              </a:spcBef>
              <a:spcAft>
                <a:spcPts val="0"/>
              </a:spcAft>
              <a:buNone/>
            </a:pPr>
            <a:r>
              <a:t/>
            </a:r>
            <a:endParaRPr/>
          </a:p>
        </p:txBody>
      </p:sp>
      <p:sp>
        <p:nvSpPr>
          <p:cNvPr id="163" name="Google Shape;163;g2ce4ee2e4c0_0_5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2ce4ee2e4c0_0_2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2ce4ee2e4c0_0_23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Nithya</a:t>
            </a:r>
            <a:endParaRPr/>
          </a:p>
        </p:txBody>
      </p:sp>
      <p:sp>
        <p:nvSpPr>
          <p:cNvPr id="176" name="Google Shape;176;g2ce4ee2e4c0_0_235: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2ce2adbeeed_0_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2ce2adbeeed_0_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Kevin</a:t>
            </a:r>
            <a:endParaRPr/>
          </a:p>
        </p:txBody>
      </p:sp>
      <p:sp>
        <p:nvSpPr>
          <p:cNvPr id="191" name="Google Shape;191;g2ce2adbeeed_0_9: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2ce5cc3b408_3_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23" name="Google Shape;223;g2ce5cc3b408_3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2ce2adbeeed_0_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2ce2adbeeed_0_2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lnSpc>
                <a:spcPct val="120000"/>
              </a:lnSpc>
              <a:spcBef>
                <a:spcPts val="738"/>
              </a:spcBef>
              <a:spcAft>
                <a:spcPts val="0"/>
              </a:spcAft>
              <a:buNone/>
            </a:pPr>
            <a:r>
              <a:rPr lang="en-US" sz="1650">
                <a:solidFill>
                  <a:srgbClr val="202124"/>
                </a:solidFill>
                <a:highlight>
                  <a:srgbClr val="FFFFFF"/>
                </a:highlight>
                <a:latin typeface="Roboto"/>
                <a:ea typeface="Roboto"/>
                <a:cs typeface="Roboto"/>
                <a:sym typeface="Roboto"/>
              </a:rPr>
              <a:t>Tianqi</a:t>
            </a:r>
            <a:endParaRPr/>
          </a:p>
        </p:txBody>
      </p:sp>
      <p:sp>
        <p:nvSpPr>
          <p:cNvPr id="232" name="Google Shape;232;g2ce2adbeeed_0_25: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p:spTree>
      <p:nvGrpSpPr>
        <p:cNvPr id="11" name="Shape 11"/>
        <p:cNvGrpSpPr/>
        <p:nvPr/>
      </p:nvGrpSpPr>
      <p:grpSpPr>
        <a:xfrm>
          <a:off x="0" y="0"/>
          <a:ext cx="0" cy="0"/>
          <a:chOff x="0" y="0"/>
          <a:chExt cx="0" cy="0"/>
        </a:xfrm>
      </p:grpSpPr>
      <p:sp>
        <p:nvSpPr>
          <p:cNvPr id="12" name="Google Shape;12;p2"/>
          <p:cNvSpPr txBox="1"/>
          <p:nvPr>
            <p:ph type="ctrTitle"/>
          </p:nvPr>
        </p:nvSpPr>
        <p:spPr>
          <a:xfrm>
            <a:off x="2019240" y="980728"/>
            <a:ext cx="9197868" cy="2052178"/>
          </a:xfrm>
          <a:prstGeom prst="rect">
            <a:avLst/>
          </a:prstGeom>
          <a:noFill/>
          <a:ln>
            <a:noFill/>
          </a:ln>
        </p:spPr>
        <p:txBody>
          <a:bodyPr anchorCtr="0" anchor="b" bIns="0" lIns="0" spcFirstLastPara="1" rIns="0" wrap="square" tIns="0">
            <a:noAutofit/>
          </a:bodyPr>
          <a:lstStyle>
            <a:lvl1pPr lvl="0" algn="ctr">
              <a:lnSpc>
                <a:spcPct val="120000"/>
              </a:lnSpc>
              <a:spcBef>
                <a:spcPts val="0"/>
              </a:spcBef>
              <a:spcAft>
                <a:spcPts val="0"/>
              </a:spcAft>
              <a:buClr>
                <a:schemeClr val="dk1"/>
              </a:buClr>
              <a:buSzPts val="3939"/>
              <a:buFont typeface="Quattrocento Sans"/>
              <a:buNone/>
              <a:defRPr b="1" sz="3939">
                <a:solidFill>
                  <a:schemeClr val="dk1"/>
                </a:solidFill>
                <a:latin typeface="Quattrocento Sans"/>
                <a:ea typeface="Quattrocento Sans"/>
                <a:cs typeface="Quattrocento Sans"/>
                <a:sym typeface="Quattrocento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 name="Google Shape;13;p2"/>
          <p:cNvSpPr txBox="1"/>
          <p:nvPr>
            <p:ph idx="1" type="subTitle"/>
          </p:nvPr>
        </p:nvSpPr>
        <p:spPr>
          <a:xfrm>
            <a:off x="2019240" y="3602038"/>
            <a:ext cx="9197868" cy="2707282"/>
          </a:xfrm>
          <a:prstGeom prst="rect">
            <a:avLst/>
          </a:prstGeom>
          <a:noFill/>
          <a:ln>
            <a:noFill/>
          </a:ln>
        </p:spPr>
        <p:txBody>
          <a:bodyPr anchorCtr="0" anchor="t" bIns="45700" lIns="91425" spcFirstLastPara="1" rIns="91425" wrap="square" tIns="45700">
            <a:noAutofit/>
          </a:bodyPr>
          <a:lstStyle>
            <a:lvl1pPr lvl="0" marR="0" rtl="0" algn="ctr">
              <a:lnSpc>
                <a:spcPct val="100000"/>
              </a:lnSpc>
              <a:spcBef>
                <a:spcPts val="443"/>
              </a:spcBef>
              <a:spcAft>
                <a:spcPts val="0"/>
              </a:spcAft>
              <a:buClr>
                <a:schemeClr val="dk1"/>
              </a:buClr>
              <a:buSzPts val="2215"/>
              <a:buFont typeface="Arial"/>
              <a:buNone/>
              <a:defRPr b="0" i="0" sz="2215" u="none" cap="none" strike="noStrike">
                <a:solidFill>
                  <a:schemeClr val="dk1"/>
                </a:solidFill>
                <a:latin typeface="Quattrocento Sans"/>
                <a:ea typeface="Quattrocento Sans"/>
                <a:cs typeface="Quattrocento Sans"/>
                <a:sym typeface="Quattrocento Sans"/>
              </a:defRPr>
            </a:lvl1pPr>
            <a:lvl2pPr lvl="1" marR="0" rtl="0" algn="ctr">
              <a:lnSpc>
                <a:spcPct val="100000"/>
              </a:lnSpc>
              <a:spcBef>
                <a:spcPts val="492"/>
              </a:spcBef>
              <a:spcAft>
                <a:spcPts val="0"/>
              </a:spcAft>
              <a:buClr>
                <a:schemeClr val="dk1"/>
              </a:buClr>
              <a:buSzPts val="2462"/>
              <a:buFont typeface="Arial"/>
              <a:buNone/>
              <a:defRPr b="0" i="0" sz="2462" u="none" cap="none" strike="noStrike">
                <a:solidFill>
                  <a:schemeClr val="dk1"/>
                </a:solidFill>
                <a:latin typeface="Quattrocento Sans"/>
                <a:ea typeface="Quattrocento Sans"/>
                <a:cs typeface="Quattrocento Sans"/>
                <a:sym typeface="Quattrocento Sans"/>
              </a:defRPr>
            </a:lvl2pPr>
            <a:lvl3pPr lvl="2" marR="0" rtl="0" algn="ctr">
              <a:lnSpc>
                <a:spcPct val="100000"/>
              </a:lnSpc>
              <a:spcBef>
                <a:spcPts val="443"/>
              </a:spcBef>
              <a:spcAft>
                <a:spcPts val="0"/>
              </a:spcAft>
              <a:buClr>
                <a:schemeClr val="dk1"/>
              </a:buClr>
              <a:buSzPts val="2215"/>
              <a:buFont typeface="Arial"/>
              <a:buNone/>
              <a:defRPr b="0" i="0" sz="2215" u="none" cap="none" strike="noStrike">
                <a:solidFill>
                  <a:schemeClr val="dk1"/>
                </a:solidFill>
                <a:latin typeface="Quattrocento Sans"/>
                <a:ea typeface="Quattrocento Sans"/>
                <a:cs typeface="Quattrocento Sans"/>
                <a:sym typeface="Quattrocento Sans"/>
              </a:defRPr>
            </a:lvl3pPr>
            <a:lvl4pPr lvl="3" marR="0" rtl="0" algn="ctr">
              <a:lnSpc>
                <a:spcPct val="100000"/>
              </a:lnSpc>
              <a:spcBef>
                <a:spcPts val="394"/>
              </a:spcBef>
              <a:spcAft>
                <a:spcPts val="0"/>
              </a:spcAft>
              <a:buClr>
                <a:schemeClr val="dk1"/>
              </a:buClr>
              <a:buSzPts val="1969"/>
              <a:buFont typeface="Arial"/>
              <a:buNone/>
              <a:defRPr b="0" i="0" sz="1969" u="none" cap="none" strike="noStrike">
                <a:solidFill>
                  <a:schemeClr val="dk1"/>
                </a:solidFill>
                <a:latin typeface="Quattrocento Sans"/>
                <a:ea typeface="Quattrocento Sans"/>
                <a:cs typeface="Quattrocento Sans"/>
                <a:sym typeface="Quattrocento Sans"/>
              </a:defRPr>
            </a:lvl4pPr>
            <a:lvl5pPr lvl="4" marR="0" rtl="0" algn="ctr">
              <a:lnSpc>
                <a:spcPct val="100000"/>
              </a:lnSpc>
              <a:spcBef>
                <a:spcPts val="394"/>
              </a:spcBef>
              <a:spcAft>
                <a:spcPts val="0"/>
              </a:spcAft>
              <a:buClr>
                <a:schemeClr val="dk1"/>
              </a:buClr>
              <a:buSzPts val="1969"/>
              <a:buFont typeface="Arial"/>
              <a:buNone/>
              <a:defRPr b="0" i="0" sz="1969" u="none" cap="none" strike="noStrike">
                <a:solidFill>
                  <a:schemeClr val="dk1"/>
                </a:solidFill>
                <a:latin typeface="Quattrocento Sans"/>
                <a:ea typeface="Quattrocento Sans"/>
                <a:cs typeface="Quattrocento Sans"/>
                <a:sym typeface="Quattrocento Sans"/>
              </a:defRPr>
            </a:lvl5pPr>
            <a:lvl6pPr lvl="5" marR="0" rtl="0" algn="ctr">
              <a:lnSpc>
                <a:spcPct val="100000"/>
              </a:lnSpc>
              <a:spcBef>
                <a:spcPts val="394"/>
              </a:spcBef>
              <a:spcAft>
                <a:spcPts val="0"/>
              </a:spcAft>
              <a:buClr>
                <a:schemeClr val="dk1"/>
              </a:buClr>
              <a:buSzPts val="1969"/>
              <a:buFont typeface="Arial"/>
              <a:buNone/>
              <a:defRPr b="0" i="0" sz="1969" u="none" cap="none" strike="noStrike">
                <a:solidFill>
                  <a:schemeClr val="dk1"/>
                </a:solidFill>
                <a:latin typeface="Quattrocento Sans"/>
                <a:ea typeface="Quattrocento Sans"/>
                <a:cs typeface="Quattrocento Sans"/>
                <a:sym typeface="Quattrocento Sans"/>
              </a:defRPr>
            </a:lvl6pPr>
            <a:lvl7pPr lvl="6" marR="0" rtl="0" algn="ctr">
              <a:lnSpc>
                <a:spcPct val="100000"/>
              </a:lnSpc>
              <a:spcBef>
                <a:spcPts val="394"/>
              </a:spcBef>
              <a:spcAft>
                <a:spcPts val="0"/>
              </a:spcAft>
              <a:buClr>
                <a:schemeClr val="dk1"/>
              </a:buClr>
              <a:buSzPts val="1969"/>
              <a:buFont typeface="Arial"/>
              <a:buNone/>
              <a:defRPr b="0" i="0" sz="1969" u="none" cap="none" strike="noStrike">
                <a:solidFill>
                  <a:schemeClr val="dk1"/>
                </a:solidFill>
                <a:latin typeface="Quattrocento Sans"/>
                <a:ea typeface="Quattrocento Sans"/>
                <a:cs typeface="Quattrocento Sans"/>
                <a:sym typeface="Quattrocento Sans"/>
              </a:defRPr>
            </a:lvl7pPr>
            <a:lvl8pPr lvl="7" marR="0" rtl="0" algn="ctr">
              <a:lnSpc>
                <a:spcPct val="100000"/>
              </a:lnSpc>
              <a:spcBef>
                <a:spcPts val="394"/>
              </a:spcBef>
              <a:spcAft>
                <a:spcPts val="0"/>
              </a:spcAft>
              <a:buClr>
                <a:schemeClr val="dk1"/>
              </a:buClr>
              <a:buSzPts val="1969"/>
              <a:buFont typeface="Arial"/>
              <a:buNone/>
              <a:defRPr b="0" i="0" sz="1969" u="none" cap="none" strike="noStrike">
                <a:solidFill>
                  <a:schemeClr val="dk1"/>
                </a:solidFill>
                <a:latin typeface="Quattrocento Sans"/>
                <a:ea typeface="Quattrocento Sans"/>
                <a:cs typeface="Quattrocento Sans"/>
                <a:sym typeface="Quattrocento Sans"/>
              </a:defRPr>
            </a:lvl8pPr>
            <a:lvl9pPr lvl="8" marR="0" rtl="0" algn="ctr">
              <a:lnSpc>
                <a:spcPct val="100000"/>
              </a:lnSpc>
              <a:spcBef>
                <a:spcPts val="394"/>
              </a:spcBef>
              <a:spcAft>
                <a:spcPts val="0"/>
              </a:spcAft>
              <a:buClr>
                <a:schemeClr val="dk1"/>
              </a:buClr>
              <a:buSzPts val="1969"/>
              <a:buFont typeface="Arial"/>
              <a:buNone/>
              <a:defRPr b="0" i="0" sz="1969" u="none" cap="none" strike="noStrike">
                <a:solidFill>
                  <a:schemeClr val="dk1"/>
                </a:solidFill>
                <a:latin typeface="Quattrocento Sans"/>
                <a:ea typeface="Quattrocento Sans"/>
                <a:cs typeface="Quattrocento Sans"/>
                <a:sym typeface="Quattrocento Sans"/>
              </a:defRPr>
            </a:lvl9pPr>
          </a:lstStyle>
          <a:p/>
        </p:txBody>
      </p:sp>
      <p:sp>
        <p:nvSpPr>
          <p:cNvPr id="14" name="Google Shape;14;p2"/>
          <p:cNvSpPr/>
          <p:nvPr/>
        </p:nvSpPr>
        <p:spPr>
          <a:xfrm>
            <a:off x="0" y="3430"/>
            <a:ext cx="1797676" cy="6858000"/>
          </a:xfrm>
          <a:prstGeom prst="rect">
            <a:avLst/>
          </a:prstGeom>
          <a:solidFill>
            <a:srgbClr val="D8D8D8"/>
          </a:solidFill>
          <a:ln>
            <a:noFill/>
          </a:ln>
        </p:spPr>
        <p:txBody>
          <a:bodyPr anchorCtr="0" anchor="ctr" bIns="0" lIns="0" spcFirstLastPara="1" rIns="0" wrap="square" tIns="0">
            <a:noAutofit/>
          </a:bodyPr>
          <a:lstStyle/>
          <a:p>
            <a:pPr indent="0" lvl="0" marL="0" marR="0" rtl="0" algn="just">
              <a:lnSpc>
                <a:spcPct val="140000"/>
              </a:lnSpc>
              <a:spcBef>
                <a:spcPts val="0"/>
              </a:spcBef>
              <a:spcAft>
                <a:spcPts val="0"/>
              </a:spcAft>
              <a:buClr>
                <a:srgbClr val="000000"/>
              </a:buClr>
              <a:buSzPts val="1600"/>
              <a:buFont typeface="Arial"/>
              <a:buNone/>
            </a:pPr>
            <a:r>
              <a:t/>
            </a:r>
            <a:endParaRPr b="0" i="0" sz="1600" u="none" cap="none" strike="noStrike">
              <a:solidFill>
                <a:srgbClr val="4D4D4D"/>
              </a:solidFill>
              <a:latin typeface="Meiryo"/>
              <a:ea typeface="Meiryo"/>
              <a:cs typeface="Meiryo"/>
              <a:sym typeface="Meiryo"/>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Gray)">
  <p:cSld name="Title (Gray)">
    <p:spTree>
      <p:nvGrpSpPr>
        <p:cNvPr id="15" name="Shape 15"/>
        <p:cNvGrpSpPr/>
        <p:nvPr/>
      </p:nvGrpSpPr>
      <p:grpSpPr>
        <a:xfrm>
          <a:off x="0" y="0"/>
          <a:ext cx="0" cy="0"/>
          <a:chOff x="0" y="0"/>
          <a:chExt cx="0" cy="0"/>
        </a:xfrm>
      </p:grpSpPr>
      <p:sp>
        <p:nvSpPr>
          <p:cNvPr id="16" name="Google Shape;16;p3"/>
          <p:cNvSpPr/>
          <p:nvPr/>
        </p:nvSpPr>
        <p:spPr>
          <a:xfrm>
            <a:off x="0" y="1"/>
            <a:ext cx="12192000" cy="656692"/>
          </a:xfrm>
          <a:prstGeom prst="roundRect">
            <a:avLst>
              <a:gd fmla="val 0" name="adj"/>
            </a:avLst>
          </a:prstGeom>
          <a:solidFill>
            <a:schemeClr val="dk1">
              <a:alpha val="80000"/>
            </a:schemeClr>
          </a:solidFill>
          <a:ln>
            <a:noFill/>
          </a:ln>
        </p:spPr>
        <p:txBody>
          <a:bodyPr anchorCtr="0" anchor="ctr" bIns="0" lIns="0" spcFirstLastPara="1" rIns="0" wrap="square" tIns="0">
            <a:noAutofit/>
          </a:bodyPr>
          <a:lstStyle/>
          <a:p>
            <a:pPr indent="0" lvl="0" marL="0" marR="0" rtl="0" algn="just">
              <a:lnSpc>
                <a:spcPct val="140000"/>
              </a:lnSpc>
              <a:spcBef>
                <a:spcPts val="0"/>
              </a:spcBef>
              <a:spcAft>
                <a:spcPts val="0"/>
              </a:spcAft>
              <a:buClr>
                <a:srgbClr val="000000"/>
              </a:buClr>
              <a:buSzPts val="1969"/>
              <a:buFont typeface="Arial"/>
              <a:buNone/>
            </a:pPr>
            <a:r>
              <a:t/>
            </a:r>
            <a:endParaRPr b="0" i="0" sz="1969" u="none" cap="none" strike="noStrike">
              <a:solidFill>
                <a:schemeClr val="lt1"/>
              </a:solidFill>
              <a:latin typeface="Quattrocento Sans"/>
              <a:ea typeface="Quattrocento Sans"/>
              <a:cs typeface="Quattrocento Sans"/>
              <a:sym typeface="Quattrocento Sans"/>
            </a:endParaRPr>
          </a:p>
        </p:txBody>
      </p:sp>
      <p:sp>
        <p:nvSpPr>
          <p:cNvPr id="17" name="Google Shape;17;p3"/>
          <p:cNvSpPr txBox="1"/>
          <p:nvPr>
            <p:ph idx="12" type="sldNum"/>
          </p:nvPr>
        </p:nvSpPr>
        <p:spPr>
          <a:xfrm>
            <a:off x="9153570" y="6592272"/>
            <a:ext cx="2844800" cy="257113"/>
          </a:xfrm>
          <a:prstGeom prst="rect">
            <a:avLst/>
          </a:prstGeom>
          <a:noFill/>
          <a:ln>
            <a:noFill/>
          </a:ln>
        </p:spPr>
        <p:txBody>
          <a:bodyPr anchorCtr="0" anchor="ctr" bIns="0" lIns="0" spcFirstLastPara="1" rIns="0" wrap="square" tIns="0">
            <a:noAutofit/>
          </a:bodyPr>
          <a:lstStyle>
            <a:lvl1pPr indent="0" lvl="0" marL="0" marR="0" rtl="0" algn="r">
              <a:lnSpc>
                <a:spcPct val="100000"/>
              </a:lnSpc>
              <a:spcBef>
                <a:spcPts val="0"/>
              </a:spcBef>
              <a:spcAft>
                <a:spcPts val="0"/>
              </a:spcAft>
              <a:buClr>
                <a:srgbClr val="000000"/>
              </a:buClr>
              <a:buSzPts val="1231"/>
              <a:buFont typeface="Arial"/>
              <a:buNone/>
              <a:defRPr b="1" i="0" sz="1231" u="none" cap="none" strike="noStrike">
                <a:solidFill>
                  <a:srgbClr val="4D4D4D"/>
                </a:solidFill>
                <a:latin typeface="Quattrocento Sans"/>
                <a:ea typeface="Quattrocento Sans"/>
                <a:cs typeface="Quattrocento Sans"/>
                <a:sym typeface="Quattrocento Sans"/>
              </a:defRPr>
            </a:lvl1pPr>
            <a:lvl2pPr indent="0" lvl="1" marL="0" marR="0" rtl="0" algn="r">
              <a:lnSpc>
                <a:spcPct val="100000"/>
              </a:lnSpc>
              <a:spcBef>
                <a:spcPts val="0"/>
              </a:spcBef>
              <a:spcAft>
                <a:spcPts val="0"/>
              </a:spcAft>
              <a:buClr>
                <a:srgbClr val="000000"/>
              </a:buClr>
              <a:buSzPts val="1231"/>
              <a:buFont typeface="Arial"/>
              <a:buNone/>
              <a:defRPr b="1" i="0" sz="1231" u="none" cap="none" strike="noStrike">
                <a:solidFill>
                  <a:srgbClr val="4D4D4D"/>
                </a:solidFill>
                <a:latin typeface="Quattrocento Sans"/>
                <a:ea typeface="Quattrocento Sans"/>
                <a:cs typeface="Quattrocento Sans"/>
                <a:sym typeface="Quattrocento Sans"/>
              </a:defRPr>
            </a:lvl2pPr>
            <a:lvl3pPr indent="0" lvl="2" marL="0" marR="0" rtl="0" algn="r">
              <a:lnSpc>
                <a:spcPct val="100000"/>
              </a:lnSpc>
              <a:spcBef>
                <a:spcPts val="0"/>
              </a:spcBef>
              <a:spcAft>
                <a:spcPts val="0"/>
              </a:spcAft>
              <a:buClr>
                <a:srgbClr val="000000"/>
              </a:buClr>
              <a:buSzPts val="1231"/>
              <a:buFont typeface="Arial"/>
              <a:buNone/>
              <a:defRPr b="1" i="0" sz="1231" u="none" cap="none" strike="noStrike">
                <a:solidFill>
                  <a:srgbClr val="4D4D4D"/>
                </a:solidFill>
                <a:latin typeface="Quattrocento Sans"/>
                <a:ea typeface="Quattrocento Sans"/>
                <a:cs typeface="Quattrocento Sans"/>
                <a:sym typeface="Quattrocento Sans"/>
              </a:defRPr>
            </a:lvl3pPr>
            <a:lvl4pPr indent="0" lvl="3" marL="0" marR="0" rtl="0" algn="r">
              <a:lnSpc>
                <a:spcPct val="100000"/>
              </a:lnSpc>
              <a:spcBef>
                <a:spcPts val="0"/>
              </a:spcBef>
              <a:spcAft>
                <a:spcPts val="0"/>
              </a:spcAft>
              <a:buClr>
                <a:srgbClr val="000000"/>
              </a:buClr>
              <a:buSzPts val="1231"/>
              <a:buFont typeface="Arial"/>
              <a:buNone/>
              <a:defRPr b="1" i="0" sz="1231" u="none" cap="none" strike="noStrike">
                <a:solidFill>
                  <a:srgbClr val="4D4D4D"/>
                </a:solidFill>
                <a:latin typeface="Quattrocento Sans"/>
                <a:ea typeface="Quattrocento Sans"/>
                <a:cs typeface="Quattrocento Sans"/>
                <a:sym typeface="Quattrocento Sans"/>
              </a:defRPr>
            </a:lvl4pPr>
            <a:lvl5pPr indent="0" lvl="4" marL="0" marR="0" rtl="0" algn="r">
              <a:lnSpc>
                <a:spcPct val="100000"/>
              </a:lnSpc>
              <a:spcBef>
                <a:spcPts val="0"/>
              </a:spcBef>
              <a:spcAft>
                <a:spcPts val="0"/>
              </a:spcAft>
              <a:buClr>
                <a:srgbClr val="000000"/>
              </a:buClr>
              <a:buSzPts val="1231"/>
              <a:buFont typeface="Arial"/>
              <a:buNone/>
              <a:defRPr b="1" i="0" sz="1231" u="none" cap="none" strike="noStrike">
                <a:solidFill>
                  <a:srgbClr val="4D4D4D"/>
                </a:solidFill>
                <a:latin typeface="Quattrocento Sans"/>
                <a:ea typeface="Quattrocento Sans"/>
                <a:cs typeface="Quattrocento Sans"/>
                <a:sym typeface="Quattrocento Sans"/>
              </a:defRPr>
            </a:lvl5pPr>
            <a:lvl6pPr indent="0" lvl="5" marL="0" marR="0" rtl="0" algn="r">
              <a:lnSpc>
                <a:spcPct val="100000"/>
              </a:lnSpc>
              <a:spcBef>
                <a:spcPts val="0"/>
              </a:spcBef>
              <a:spcAft>
                <a:spcPts val="0"/>
              </a:spcAft>
              <a:buClr>
                <a:srgbClr val="000000"/>
              </a:buClr>
              <a:buSzPts val="1231"/>
              <a:buFont typeface="Arial"/>
              <a:buNone/>
              <a:defRPr b="1" i="0" sz="1231" u="none" cap="none" strike="noStrike">
                <a:solidFill>
                  <a:srgbClr val="4D4D4D"/>
                </a:solidFill>
                <a:latin typeface="Quattrocento Sans"/>
                <a:ea typeface="Quattrocento Sans"/>
                <a:cs typeface="Quattrocento Sans"/>
                <a:sym typeface="Quattrocento Sans"/>
              </a:defRPr>
            </a:lvl6pPr>
            <a:lvl7pPr indent="0" lvl="6" marL="0" marR="0" rtl="0" algn="r">
              <a:lnSpc>
                <a:spcPct val="100000"/>
              </a:lnSpc>
              <a:spcBef>
                <a:spcPts val="0"/>
              </a:spcBef>
              <a:spcAft>
                <a:spcPts val="0"/>
              </a:spcAft>
              <a:buClr>
                <a:srgbClr val="000000"/>
              </a:buClr>
              <a:buSzPts val="1231"/>
              <a:buFont typeface="Arial"/>
              <a:buNone/>
              <a:defRPr b="1" i="0" sz="1231" u="none" cap="none" strike="noStrike">
                <a:solidFill>
                  <a:srgbClr val="4D4D4D"/>
                </a:solidFill>
                <a:latin typeface="Quattrocento Sans"/>
                <a:ea typeface="Quattrocento Sans"/>
                <a:cs typeface="Quattrocento Sans"/>
                <a:sym typeface="Quattrocento Sans"/>
              </a:defRPr>
            </a:lvl7pPr>
            <a:lvl8pPr indent="0" lvl="7" marL="0" marR="0" rtl="0" algn="r">
              <a:lnSpc>
                <a:spcPct val="100000"/>
              </a:lnSpc>
              <a:spcBef>
                <a:spcPts val="0"/>
              </a:spcBef>
              <a:spcAft>
                <a:spcPts val="0"/>
              </a:spcAft>
              <a:buClr>
                <a:srgbClr val="000000"/>
              </a:buClr>
              <a:buSzPts val="1231"/>
              <a:buFont typeface="Arial"/>
              <a:buNone/>
              <a:defRPr b="1" i="0" sz="1231" u="none" cap="none" strike="noStrike">
                <a:solidFill>
                  <a:srgbClr val="4D4D4D"/>
                </a:solidFill>
                <a:latin typeface="Quattrocento Sans"/>
                <a:ea typeface="Quattrocento Sans"/>
                <a:cs typeface="Quattrocento Sans"/>
                <a:sym typeface="Quattrocento Sans"/>
              </a:defRPr>
            </a:lvl8pPr>
            <a:lvl9pPr indent="0" lvl="8" marL="0" marR="0" rtl="0" algn="r">
              <a:lnSpc>
                <a:spcPct val="100000"/>
              </a:lnSpc>
              <a:spcBef>
                <a:spcPts val="0"/>
              </a:spcBef>
              <a:spcAft>
                <a:spcPts val="0"/>
              </a:spcAft>
              <a:buClr>
                <a:srgbClr val="000000"/>
              </a:buClr>
              <a:buSzPts val="1231"/>
              <a:buFont typeface="Arial"/>
              <a:buNone/>
              <a:defRPr b="1" i="0" sz="1231" u="none" cap="none" strike="noStrike">
                <a:solidFill>
                  <a:srgbClr val="4D4D4D"/>
                </a:solidFill>
                <a:latin typeface="Quattrocento Sans"/>
                <a:ea typeface="Quattrocento Sans"/>
                <a:cs typeface="Quattrocento Sans"/>
                <a:sym typeface="Quattrocento Sans"/>
              </a:defRPr>
            </a:lvl9pPr>
          </a:lstStyle>
          <a:p>
            <a:pPr indent="0" lvl="0" marL="0" rtl="0" algn="r">
              <a:spcBef>
                <a:spcPts val="0"/>
              </a:spcBef>
              <a:spcAft>
                <a:spcPts val="0"/>
              </a:spcAft>
              <a:buNone/>
            </a:pPr>
            <a:fld id="{00000000-1234-1234-1234-123412341234}" type="slidenum">
              <a:rPr lang="en-US"/>
              <a:t>‹#›</a:t>
            </a:fld>
            <a:endParaRPr/>
          </a:p>
        </p:txBody>
      </p:sp>
      <p:sp>
        <p:nvSpPr>
          <p:cNvPr id="18" name="Google Shape;18;p3"/>
          <p:cNvSpPr txBox="1"/>
          <p:nvPr>
            <p:ph type="title"/>
          </p:nvPr>
        </p:nvSpPr>
        <p:spPr>
          <a:xfrm>
            <a:off x="875420" y="152636"/>
            <a:ext cx="10582406" cy="396044"/>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Clr>
                <a:schemeClr val="lt1"/>
              </a:buClr>
              <a:buSzPts val="3200"/>
              <a:buFont typeface="Quattrocento Sans"/>
              <a:buNone/>
              <a:defRPr b="1" sz="3200">
                <a:solidFill>
                  <a:schemeClr val="lt1"/>
                </a:solidFill>
                <a:latin typeface="Quattrocento Sans"/>
                <a:ea typeface="Quattrocento Sans"/>
                <a:cs typeface="Quattrocento Sans"/>
                <a:sym typeface="Quattrocento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3"/>
          <p:cNvSpPr txBox="1"/>
          <p:nvPr>
            <p:ph idx="1" type="body"/>
          </p:nvPr>
        </p:nvSpPr>
        <p:spPr>
          <a:xfrm>
            <a:off x="875420" y="2060847"/>
            <a:ext cx="10582409" cy="4531425"/>
          </a:xfrm>
          <a:prstGeom prst="rect">
            <a:avLst/>
          </a:prstGeom>
          <a:noFill/>
          <a:ln>
            <a:noFill/>
          </a:ln>
        </p:spPr>
        <p:txBody>
          <a:bodyPr anchorCtr="0" anchor="t" bIns="45700" lIns="91425" spcFirstLastPara="1" rIns="91425" wrap="square" tIns="45700">
            <a:noAutofit/>
          </a:bodyPr>
          <a:lstStyle>
            <a:lvl1pPr indent="-426719" lvl="0" marL="457200" marR="0" rtl="0" algn="l">
              <a:lnSpc>
                <a:spcPct val="120000"/>
              </a:lnSpc>
              <a:spcBef>
                <a:spcPts val="738"/>
              </a:spcBef>
              <a:spcAft>
                <a:spcPts val="0"/>
              </a:spcAft>
              <a:buClr>
                <a:schemeClr val="dk1"/>
              </a:buClr>
              <a:buSzPts val="3120"/>
              <a:buFont typeface="Noto Sans Symbols"/>
              <a:buChar char="▪"/>
              <a:defRPr b="0" i="0" sz="2400" u="none" cap="none" strike="noStrike">
                <a:solidFill>
                  <a:schemeClr val="dk1"/>
                </a:solidFill>
                <a:latin typeface="Quattrocento Sans"/>
                <a:ea typeface="Quattrocento Sans"/>
                <a:cs typeface="Quattrocento Sans"/>
                <a:sym typeface="Quattrocento Sans"/>
              </a:defRPr>
            </a:lvl1pPr>
            <a:lvl2pPr indent="-360680" lvl="1" marL="914400" marR="0" rtl="0" algn="l">
              <a:lnSpc>
                <a:spcPct val="110000"/>
              </a:lnSpc>
              <a:spcBef>
                <a:spcPts val="738"/>
              </a:spcBef>
              <a:spcAft>
                <a:spcPts val="0"/>
              </a:spcAft>
              <a:buClr>
                <a:schemeClr val="dk1"/>
              </a:buClr>
              <a:buSzPts val="2080"/>
              <a:buFont typeface="Arial"/>
              <a:buChar char="•"/>
              <a:defRPr b="0" i="0" sz="1600" u="none" cap="none" strike="noStrike">
                <a:solidFill>
                  <a:schemeClr val="dk1"/>
                </a:solidFill>
                <a:latin typeface="Quattrocento Sans"/>
                <a:ea typeface="Quattrocento Sans"/>
                <a:cs typeface="Quattrocento Sans"/>
                <a:sym typeface="Quattrocento Sans"/>
              </a:defRPr>
            </a:lvl2pPr>
            <a:lvl3pPr indent="-353631" lvl="2" marL="1371600" marR="0" rtl="0" algn="l">
              <a:lnSpc>
                <a:spcPct val="100000"/>
              </a:lnSpc>
              <a:spcBef>
                <a:spcPts val="738"/>
              </a:spcBef>
              <a:spcAft>
                <a:spcPts val="0"/>
              </a:spcAft>
              <a:buClr>
                <a:schemeClr val="dk1"/>
              </a:buClr>
              <a:buSzPts val="1969"/>
              <a:buFont typeface="Arial"/>
              <a:buChar char="•"/>
              <a:defRPr b="0" i="0" sz="1969" u="none" cap="none" strike="noStrike">
                <a:solidFill>
                  <a:schemeClr val="dk1"/>
                </a:solidFill>
                <a:latin typeface="Quattrocento Sans"/>
                <a:ea typeface="Quattrocento Sans"/>
                <a:cs typeface="Quattrocento Sans"/>
                <a:sym typeface="Quattrocento Sans"/>
              </a:defRPr>
            </a:lvl3pPr>
            <a:lvl4pPr indent="-353631" lvl="3" marL="1828800" marR="0" rtl="0" algn="l">
              <a:lnSpc>
                <a:spcPct val="100000"/>
              </a:lnSpc>
              <a:spcBef>
                <a:spcPts val="394"/>
              </a:spcBef>
              <a:spcAft>
                <a:spcPts val="0"/>
              </a:spcAft>
              <a:buClr>
                <a:schemeClr val="dk1"/>
              </a:buClr>
              <a:buSzPts val="1969"/>
              <a:buFont typeface="Arial"/>
              <a:buChar char="–"/>
              <a:defRPr b="0" i="0" sz="1969" u="none" cap="none" strike="noStrike">
                <a:solidFill>
                  <a:schemeClr val="dk1"/>
                </a:solidFill>
                <a:latin typeface="Quattrocento Sans"/>
                <a:ea typeface="Quattrocento Sans"/>
                <a:cs typeface="Quattrocento Sans"/>
                <a:sym typeface="Quattrocento Sans"/>
              </a:defRPr>
            </a:lvl4pPr>
            <a:lvl5pPr indent="-353631" lvl="4" marL="2286000" marR="0" rtl="0" algn="l">
              <a:lnSpc>
                <a:spcPct val="100000"/>
              </a:lnSpc>
              <a:spcBef>
                <a:spcPts val="394"/>
              </a:spcBef>
              <a:spcAft>
                <a:spcPts val="0"/>
              </a:spcAft>
              <a:buClr>
                <a:schemeClr val="dk1"/>
              </a:buClr>
              <a:buSzPts val="1969"/>
              <a:buFont typeface="Arial"/>
              <a:buChar char="»"/>
              <a:defRPr b="0" i="0" sz="1969" u="none" cap="none" strike="noStrike">
                <a:solidFill>
                  <a:schemeClr val="dk1"/>
                </a:solidFill>
                <a:latin typeface="Quattrocento Sans"/>
                <a:ea typeface="Quattrocento Sans"/>
                <a:cs typeface="Quattrocento Sans"/>
                <a:sym typeface="Quattrocento Sans"/>
              </a:defRPr>
            </a:lvl5pPr>
            <a:lvl6pPr indent="-384936" lvl="5" marL="2743200" marR="0" rtl="0" algn="l">
              <a:lnSpc>
                <a:spcPct val="100000"/>
              </a:lnSpc>
              <a:spcBef>
                <a:spcPts val="492"/>
              </a:spcBef>
              <a:spcAft>
                <a:spcPts val="0"/>
              </a:spcAft>
              <a:buClr>
                <a:schemeClr val="dk1"/>
              </a:buClr>
              <a:buSzPts val="2462"/>
              <a:buFont typeface="Arial"/>
              <a:buChar char="•"/>
              <a:defRPr b="0" i="0" sz="2462" u="none" cap="none" strike="noStrike">
                <a:solidFill>
                  <a:schemeClr val="dk1"/>
                </a:solidFill>
                <a:latin typeface="Quattrocento Sans"/>
                <a:ea typeface="Quattrocento Sans"/>
                <a:cs typeface="Quattrocento Sans"/>
                <a:sym typeface="Quattrocento Sans"/>
              </a:defRPr>
            </a:lvl6pPr>
            <a:lvl7pPr indent="-384936" lvl="6" marL="3200400" marR="0" rtl="0" algn="l">
              <a:lnSpc>
                <a:spcPct val="100000"/>
              </a:lnSpc>
              <a:spcBef>
                <a:spcPts val="492"/>
              </a:spcBef>
              <a:spcAft>
                <a:spcPts val="0"/>
              </a:spcAft>
              <a:buClr>
                <a:schemeClr val="dk1"/>
              </a:buClr>
              <a:buSzPts val="2462"/>
              <a:buFont typeface="Arial"/>
              <a:buChar char="•"/>
              <a:defRPr b="0" i="0" sz="2462" u="none" cap="none" strike="noStrike">
                <a:solidFill>
                  <a:schemeClr val="dk1"/>
                </a:solidFill>
                <a:latin typeface="Quattrocento Sans"/>
                <a:ea typeface="Quattrocento Sans"/>
                <a:cs typeface="Quattrocento Sans"/>
                <a:sym typeface="Quattrocento Sans"/>
              </a:defRPr>
            </a:lvl7pPr>
            <a:lvl8pPr indent="-384936" lvl="7" marL="3657600" marR="0" rtl="0" algn="l">
              <a:lnSpc>
                <a:spcPct val="100000"/>
              </a:lnSpc>
              <a:spcBef>
                <a:spcPts val="492"/>
              </a:spcBef>
              <a:spcAft>
                <a:spcPts val="0"/>
              </a:spcAft>
              <a:buClr>
                <a:schemeClr val="dk1"/>
              </a:buClr>
              <a:buSzPts val="2462"/>
              <a:buFont typeface="Arial"/>
              <a:buChar char="•"/>
              <a:defRPr b="0" i="0" sz="2462" u="none" cap="none" strike="noStrike">
                <a:solidFill>
                  <a:schemeClr val="dk1"/>
                </a:solidFill>
                <a:latin typeface="Quattrocento Sans"/>
                <a:ea typeface="Quattrocento Sans"/>
                <a:cs typeface="Quattrocento Sans"/>
                <a:sym typeface="Quattrocento Sans"/>
              </a:defRPr>
            </a:lvl8pPr>
            <a:lvl9pPr indent="-384936" lvl="8" marL="4114800" marR="0" rtl="0" algn="l">
              <a:lnSpc>
                <a:spcPct val="100000"/>
              </a:lnSpc>
              <a:spcBef>
                <a:spcPts val="492"/>
              </a:spcBef>
              <a:spcAft>
                <a:spcPts val="0"/>
              </a:spcAft>
              <a:buClr>
                <a:schemeClr val="dk1"/>
              </a:buClr>
              <a:buSzPts val="2462"/>
              <a:buFont typeface="Arial"/>
              <a:buChar char="•"/>
              <a:defRPr b="0" i="0" sz="2462" u="none" cap="none" strike="noStrike">
                <a:solidFill>
                  <a:schemeClr val="dk1"/>
                </a:solidFill>
                <a:latin typeface="Quattrocento Sans"/>
                <a:ea typeface="Quattrocento Sans"/>
                <a:cs typeface="Quattrocento Sans"/>
                <a:sym typeface="Quattrocento Sans"/>
              </a:defRPr>
            </a:lvl9pPr>
          </a:lstStyle>
          <a:p/>
        </p:txBody>
      </p:sp>
      <p:sp>
        <p:nvSpPr>
          <p:cNvPr id="20" name="Google Shape;20;p3"/>
          <p:cNvSpPr txBox="1"/>
          <p:nvPr>
            <p:ph idx="2" type="body"/>
          </p:nvPr>
        </p:nvSpPr>
        <p:spPr>
          <a:xfrm>
            <a:off x="778486" y="809329"/>
            <a:ext cx="10679340" cy="1251518"/>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591"/>
              </a:spcBef>
              <a:spcAft>
                <a:spcPts val="0"/>
              </a:spcAft>
              <a:buClr>
                <a:schemeClr val="dk1"/>
              </a:buClr>
              <a:buSzPts val="2954"/>
              <a:buFont typeface="Arial"/>
              <a:buNone/>
              <a:defRPr b="0" i="0" sz="2954" u="none" cap="none" strike="noStrike">
                <a:solidFill>
                  <a:schemeClr val="dk1"/>
                </a:solidFill>
                <a:latin typeface="Quattrocento Sans"/>
                <a:ea typeface="Quattrocento Sans"/>
                <a:cs typeface="Quattrocento Sans"/>
                <a:sym typeface="Quattrocento Sans"/>
              </a:defRPr>
            </a:lvl1pPr>
            <a:lvl2pPr indent="-447421" lvl="1" marL="914400" marR="0" rtl="0" algn="l">
              <a:lnSpc>
                <a:spcPct val="100000"/>
              </a:lnSpc>
              <a:spcBef>
                <a:spcPts val="689"/>
              </a:spcBef>
              <a:spcAft>
                <a:spcPts val="0"/>
              </a:spcAft>
              <a:buClr>
                <a:schemeClr val="dk1"/>
              </a:buClr>
              <a:buSzPts val="3446"/>
              <a:buFont typeface="Arial"/>
              <a:buChar char="–"/>
              <a:defRPr b="0" i="0" sz="3446" u="none" cap="none" strike="noStrike">
                <a:solidFill>
                  <a:schemeClr val="dk1"/>
                </a:solidFill>
                <a:latin typeface="Quattrocento Sans"/>
                <a:ea typeface="Quattrocento Sans"/>
                <a:cs typeface="Quattrocento Sans"/>
                <a:sym typeface="Quattrocento Sans"/>
              </a:defRPr>
            </a:lvl2pPr>
            <a:lvl3pPr indent="-416179" lvl="2" marL="1371600" marR="0" rtl="0" algn="l">
              <a:lnSpc>
                <a:spcPct val="100000"/>
              </a:lnSpc>
              <a:spcBef>
                <a:spcPts val="591"/>
              </a:spcBef>
              <a:spcAft>
                <a:spcPts val="0"/>
              </a:spcAft>
              <a:buClr>
                <a:schemeClr val="dk1"/>
              </a:buClr>
              <a:buSzPts val="2954"/>
              <a:buFont typeface="Arial"/>
              <a:buChar char="•"/>
              <a:defRPr b="0" i="0" sz="2954" u="none" cap="none" strike="noStrike">
                <a:solidFill>
                  <a:schemeClr val="dk1"/>
                </a:solidFill>
                <a:latin typeface="Quattrocento Sans"/>
                <a:ea typeface="Quattrocento Sans"/>
                <a:cs typeface="Quattrocento Sans"/>
                <a:sym typeface="Quattrocento Sans"/>
              </a:defRPr>
            </a:lvl3pPr>
            <a:lvl4pPr indent="-384936" lvl="3" marL="1828800" marR="0" rtl="0" algn="l">
              <a:lnSpc>
                <a:spcPct val="100000"/>
              </a:lnSpc>
              <a:spcBef>
                <a:spcPts val="492"/>
              </a:spcBef>
              <a:spcAft>
                <a:spcPts val="0"/>
              </a:spcAft>
              <a:buClr>
                <a:schemeClr val="dk1"/>
              </a:buClr>
              <a:buSzPts val="2462"/>
              <a:buFont typeface="Arial"/>
              <a:buChar char="–"/>
              <a:defRPr b="0" i="0" sz="2462" u="none" cap="none" strike="noStrike">
                <a:solidFill>
                  <a:schemeClr val="dk1"/>
                </a:solidFill>
                <a:latin typeface="Quattrocento Sans"/>
                <a:ea typeface="Quattrocento Sans"/>
                <a:cs typeface="Quattrocento Sans"/>
                <a:sym typeface="Quattrocento Sans"/>
              </a:defRPr>
            </a:lvl4pPr>
            <a:lvl5pPr indent="-384936" lvl="4" marL="2286000" marR="0" rtl="0" algn="l">
              <a:lnSpc>
                <a:spcPct val="100000"/>
              </a:lnSpc>
              <a:spcBef>
                <a:spcPts val="492"/>
              </a:spcBef>
              <a:spcAft>
                <a:spcPts val="0"/>
              </a:spcAft>
              <a:buClr>
                <a:schemeClr val="dk1"/>
              </a:buClr>
              <a:buSzPts val="2462"/>
              <a:buFont typeface="Arial"/>
              <a:buChar char="»"/>
              <a:defRPr b="0" i="0" sz="2462" u="none" cap="none" strike="noStrike">
                <a:solidFill>
                  <a:schemeClr val="dk1"/>
                </a:solidFill>
                <a:latin typeface="Quattrocento Sans"/>
                <a:ea typeface="Quattrocento Sans"/>
                <a:cs typeface="Quattrocento Sans"/>
                <a:sym typeface="Quattrocento Sans"/>
              </a:defRPr>
            </a:lvl5pPr>
            <a:lvl6pPr indent="-384936" lvl="5" marL="2743200" marR="0" rtl="0" algn="l">
              <a:lnSpc>
                <a:spcPct val="100000"/>
              </a:lnSpc>
              <a:spcBef>
                <a:spcPts val="492"/>
              </a:spcBef>
              <a:spcAft>
                <a:spcPts val="0"/>
              </a:spcAft>
              <a:buClr>
                <a:schemeClr val="dk1"/>
              </a:buClr>
              <a:buSzPts val="2462"/>
              <a:buFont typeface="Arial"/>
              <a:buChar char="•"/>
              <a:defRPr b="0" i="0" sz="2462" u="none" cap="none" strike="noStrike">
                <a:solidFill>
                  <a:schemeClr val="dk1"/>
                </a:solidFill>
                <a:latin typeface="Quattrocento Sans"/>
                <a:ea typeface="Quattrocento Sans"/>
                <a:cs typeface="Quattrocento Sans"/>
                <a:sym typeface="Quattrocento Sans"/>
              </a:defRPr>
            </a:lvl6pPr>
            <a:lvl7pPr indent="-384936" lvl="6" marL="3200400" marR="0" rtl="0" algn="l">
              <a:lnSpc>
                <a:spcPct val="100000"/>
              </a:lnSpc>
              <a:spcBef>
                <a:spcPts val="492"/>
              </a:spcBef>
              <a:spcAft>
                <a:spcPts val="0"/>
              </a:spcAft>
              <a:buClr>
                <a:schemeClr val="dk1"/>
              </a:buClr>
              <a:buSzPts val="2462"/>
              <a:buFont typeface="Arial"/>
              <a:buChar char="•"/>
              <a:defRPr b="0" i="0" sz="2462" u="none" cap="none" strike="noStrike">
                <a:solidFill>
                  <a:schemeClr val="dk1"/>
                </a:solidFill>
                <a:latin typeface="Quattrocento Sans"/>
                <a:ea typeface="Quattrocento Sans"/>
                <a:cs typeface="Quattrocento Sans"/>
                <a:sym typeface="Quattrocento Sans"/>
              </a:defRPr>
            </a:lvl7pPr>
            <a:lvl8pPr indent="-384936" lvl="7" marL="3657600" marR="0" rtl="0" algn="l">
              <a:lnSpc>
                <a:spcPct val="100000"/>
              </a:lnSpc>
              <a:spcBef>
                <a:spcPts val="492"/>
              </a:spcBef>
              <a:spcAft>
                <a:spcPts val="0"/>
              </a:spcAft>
              <a:buClr>
                <a:schemeClr val="dk1"/>
              </a:buClr>
              <a:buSzPts val="2462"/>
              <a:buFont typeface="Arial"/>
              <a:buChar char="•"/>
              <a:defRPr b="0" i="0" sz="2462" u="none" cap="none" strike="noStrike">
                <a:solidFill>
                  <a:schemeClr val="dk1"/>
                </a:solidFill>
                <a:latin typeface="Quattrocento Sans"/>
                <a:ea typeface="Quattrocento Sans"/>
                <a:cs typeface="Quattrocento Sans"/>
                <a:sym typeface="Quattrocento Sans"/>
              </a:defRPr>
            </a:lvl8pPr>
            <a:lvl9pPr indent="-384936" lvl="8" marL="4114800" marR="0" rtl="0" algn="l">
              <a:lnSpc>
                <a:spcPct val="100000"/>
              </a:lnSpc>
              <a:spcBef>
                <a:spcPts val="492"/>
              </a:spcBef>
              <a:spcAft>
                <a:spcPts val="0"/>
              </a:spcAft>
              <a:buClr>
                <a:schemeClr val="dk1"/>
              </a:buClr>
              <a:buSzPts val="2462"/>
              <a:buFont typeface="Arial"/>
              <a:buChar char="•"/>
              <a:defRPr b="0" i="0" sz="2462" u="none" cap="none" strike="noStrike">
                <a:solidFill>
                  <a:schemeClr val="dk1"/>
                </a:solidFill>
                <a:latin typeface="Quattrocento Sans"/>
                <a:ea typeface="Quattrocento Sans"/>
                <a:cs typeface="Quattrocento Sans"/>
                <a:sym typeface="Quattrocento Sans"/>
              </a:defRPr>
            </a:lvl9pPr>
          </a:lstStyle>
          <a:p/>
        </p:txBody>
      </p:sp>
      <p:pic>
        <p:nvPicPr>
          <p:cNvPr descr="http://beta.collegeessayadvisor.com/wp-content/uploads/2012/08/CarnegieMellon.jpeg" id="21" name="Google Shape;21;p3"/>
          <p:cNvPicPr preferRelativeResize="0"/>
          <p:nvPr/>
        </p:nvPicPr>
        <p:blipFill rotWithShape="1">
          <a:blip r:embed="rId2">
            <a:alphaModFix/>
          </a:blip>
          <a:srcRect b="0" l="0" r="0" t="0"/>
          <a:stretch/>
        </p:blipFill>
        <p:spPr>
          <a:xfrm>
            <a:off x="9330824" y="6641417"/>
            <a:ext cx="2194560" cy="159716"/>
          </a:xfrm>
          <a:prstGeom prst="rect">
            <a:avLst/>
          </a:prstGeom>
          <a:noFill/>
          <a:ln>
            <a:noFill/>
          </a:ln>
        </p:spPr>
      </p:pic>
      <p:grpSp>
        <p:nvGrpSpPr>
          <p:cNvPr id="22" name="Google Shape;22;p3"/>
          <p:cNvGrpSpPr/>
          <p:nvPr/>
        </p:nvGrpSpPr>
        <p:grpSpPr>
          <a:xfrm>
            <a:off x="224126" y="6525344"/>
            <a:ext cx="321574" cy="287676"/>
            <a:chOff x="734006" y="1322311"/>
            <a:chExt cx="3013848" cy="2525143"/>
          </a:xfrm>
        </p:grpSpPr>
        <p:sp>
          <p:nvSpPr>
            <p:cNvPr id="23" name="Google Shape;23;p3"/>
            <p:cNvSpPr/>
            <p:nvPr/>
          </p:nvSpPr>
          <p:spPr>
            <a:xfrm rot="-1603226">
              <a:off x="1102998" y="1736675"/>
              <a:ext cx="1017937" cy="1883047"/>
            </a:xfrm>
            <a:prstGeom prst="ellipse">
              <a:avLst/>
            </a:prstGeom>
            <a:solidFill>
              <a:srgbClr val="82828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215"/>
                <a:buFont typeface="Arial"/>
                <a:buNone/>
              </a:pPr>
              <a:r>
                <a:t/>
              </a:r>
              <a:endParaRPr b="0" i="0" sz="2215" u="none" cap="none" strike="noStrike">
                <a:solidFill>
                  <a:schemeClr val="lt1"/>
                </a:solidFill>
                <a:latin typeface="Quattrocento Sans"/>
                <a:ea typeface="Quattrocento Sans"/>
                <a:cs typeface="Quattrocento Sans"/>
                <a:sym typeface="Quattrocento Sans"/>
              </a:endParaRPr>
            </a:p>
          </p:txBody>
        </p:sp>
        <p:sp>
          <p:nvSpPr>
            <p:cNvPr id="24" name="Google Shape;24;p3"/>
            <p:cNvSpPr/>
            <p:nvPr/>
          </p:nvSpPr>
          <p:spPr>
            <a:xfrm rot="5400000">
              <a:off x="1941444" y="709563"/>
              <a:ext cx="658375" cy="1883870"/>
            </a:xfrm>
            <a:prstGeom prst="ellipse">
              <a:avLst/>
            </a:prstGeom>
            <a:solidFill>
              <a:srgbClr val="78787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215"/>
                <a:buFont typeface="Arial"/>
                <a:buNone/>
              </a:pPr>
              <a:r>
                <a:t/>
              </a:r>
              <a:endParaRPr b="0" i="0" sz="2215" u="none" cap="none" strike="noStrike">
                <a:solidFill>
                  <a:schemeClr val="lt1"/>
                </a:solidFill>
                <a:latin typeface="Quattrocento Sans"/>
                <a:ea typeface="Quattrocento Sans"/>
                <a:cs typeface="Quattrocento Sans"/>
                <a:sym typeface="Quattrocento Sans"/>
              </a:endParaRPr>
            </a:p>
          </p:txBody>
        </p:sp>
        <p:sp>
          <p:nvSpPr>
            <p:cNvPr id="25" name="Google Shape;25;p3"/>
            <p:cNvSpPr/>
            <p:nvPr/>
          </p:nvSpPr>
          <p:spPr>
            <a:xfrm rot="1590040">
              <a:off x="2360449" y="1736675"/>
              <a:ext cx="994905" cy="1993543"/>
            </a:xfrm>
            <a:prstGeom prst="ellipse">
              <a:avLst/>
            </a:prstGeom>
            <a:solidFill>
              <a:srgbClr val="21212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215"/>
                <a:buFont typeface="Arial"/>
                <a:buNone/>
              </a:pPr>
              <a:r>
                <a:t/>
              </a:r>
              <a:endParaRPr b="0" i="0" sz="2215" u="none" cap="none" strike="noStrike">
                <a:solidFill>
                  <a:schemeClr val="lt1"/>
                </a:solidFill>
                <a:latin typeface="Quattrocento Sans"/>
                <a:ea typeface="Quattrocento Sans"/>
                <a:cs typeface="Quattrocento Sans"/>
                <a:sym typeface="Quattrocento Sans"/>
              </a:endParaRPr>
            </a:p>
          </p:txBody>
        </p:sp>
      </p:grpSp>
      <p:sp>
        <p:nvSpPr>
          <p:cNvPr id="26" name="Google Shape;26;p3"/>
          <p:cNvSpPr txBox="1"/>
          <p:nvPr/>
        </p:nvSpPr>
        <p:spPr>
          <a:xfrm>
            <a:off x="503818" y="6473904"/>
            <a:ext cx="1163332" cy="3953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969"/>
              <a:buFont typeface="Arial"/>
              <a:buNone/>
            </a:pPr>
            <a:r>
              <a:rPr b="0" i="0" lang="en-US" sz="1969" u="none" cap="none" strike="noStrike">
                <a:solidFill>
                  <a:srgbClr val="C00000"/>
                </a:solidFill>
                <a:latin typeface="Quattrocento Sans"/>
                <a:ea typeface="Quattrocento Sans"/>
                <a:cs typeface="Quattrocento Sans"/>
                <a:sym typeface="Quattrocento Sans"/>
              </a:rPr>
              <a:t>.C</a:t>
            </a:r>
            <a:r>
              <a:rPr b="0" i="0" lang="en-US" sz="1969" u="none" cap="none" strike="noStrike">
                <a:solidFill>
                  <a:srgbClr val="787878"/>
                </a:solidFill>
                <a:latin typeface="Quattrocento Sans"/>
                <a:ea typeface="Quattrocento Sans"/>
                <a:cs typeface="Quattrocento Sans"/>
                <a:sym typeface="Quattrocento Sans"/>
              </a:rPr>
              <a:t>ER</a:t>
            </a:r>
            <a:r>
              <a:rPr b="0" i="0" lang="en-US" sz="1969" u="none" cap="none" strike="noStrike">
                <a:solidFill>
                  <a:srgbClr val="C00000"/>
                </a:solidFill>
                <a:latin typeface="Quattrocento Sans"/>
                <a:ea typeface="Quattrocento Sans"/>
                <a:cs typeface="Quattrocento Sans"/>
                <a:sym typeface="Quattrocento Sans"/>
              </a:rPr>
              <a:t>L</a:t>
            </a:r>
            <a:r>
              <a:rPr b="0" i="0" lang="en-US" sz="1969" u="none" cap="none" strike="noStrike">
                <a:solidFill>
                  <a:srgbClr val="787878"/>
                </a:solidFill>
                <a:latin typeface="Quattrocento Sans"/>
                <a:ea typeface="Quattrocento Sans"/>
                <a:cs typeface="Quattrocento Sans"/>
                <a:sym typeface="Quattrocento Sans"/>
              </a:rPr>
              <a:t>AB</a:t>
            </a:r>
            <a:r>
              <a:rPr b="0" i="0" lang="en-US" sz="1969" u="none" cap="none" strike="noStrike">
                <a:solidFill>
                  <a:srgbClr val="C00000"/>
                </a:solidFill>
                <a:latin typeface="Quattrocento Sans"/>
                <a:ea typeface="Quattrocento Sans"/>
                <a:cs typeface="Quattrocento Sans"/>
                <a:sym typeface="Quattrocento Sans"/>
              </a:rPr>
              <a:t>.</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p:cSld name="Section title">
    <p:spTree>
      <p:nvGrpSpPr>
        <p:cNvPr id="27" name="Shape 27"/>
        <p:cNvGrpSpPr/>
        <p:nvPr/>
      </p:nvGrpSpPr>
      <p:grpSpPr>
        <a:xfrm>
          <a:off x="0" y="0"/>
          <a:ext cx="0" cy="0"/>
          <a:chOff x="0" y="0"/>
          <a:chExt cx="0" cy="0"/>
        </a:xfrm>
      </p:grpSpPr>
      <p:sp>
        <p:nvSpPr>
          <p:cNvPr id="28" name="Google Shape;28;p4"/>
          <p:cNvSpPr txBox="1"/>
          <p:nvPr>
            <p:ph type="ctrTitle"/>
          </p:nvPr>
        </p:nvSpPr>
        <p:spPr>
          <a:xfrm>
            <a:off x="1224025" y="188640"/>
            <a:ext cx="9925386" cy="792088"/>
          </a:xfrm>
          <a:prstGeom prst="rect">
            <a:avLst/>
          </a:prstGeom>
          <a:noFill/>
          <a:ln>
            <a:noFill/>
          </a:ln>
        </p:spPr>
        <p:txBody>
          <a:bodyPr anchorCtr="0" anchor="t" bIns="0" lIns="0" spcFirstLastPara="1" rIns="0" wrap="square" tIns="0">
            <a:noAutofit/>
          </a:bodyPr>
          <a:lstStyle>
            <a:lvl1pPr lvl="0" algn="l">
              <a:lnSpc>
                <a:spcPct val="120000"/>
              </a:lnSpc>
              <a:spcBef>
                <a:spcPts val="0"/>
              </a:spcBef>
              <a:spcAft>
                <a:spcPts val="0"/>
              </a:spcAft>
              <a:buClr>
                <a:schemeClr val="dk1"/>
              </a:buClr>
              <a:buSzPts val="4431"/>
              <a:buFont typeface="Quattrocento Sans"/>
              <a:buNone/>
              <a:defRPr b="1" sz="4431">
                <a:latin typeface="Quattrocento Sans"/>
                <a:ea typeface="Quattrocento Sans"/>
                <a:cs typeface="Quattrocento Sans"/>
                <a:sym typeface="Quattrocento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 name="Google Shape;29;p4"/>
          <p:cNvSpPr txBox="1"/>
          <p:nvPr>
            <p:ph idx="1" type="body"/>
          </p:nvPr>
        </p:nvSpPr>
        <p:spPr>
          <a:xfrm>
            <a:off x="1210438" y="1340768"/>
            <a:ext cx="9936561" cy="5256584"/>
          </a:xfrm>
          <a:prstGeom prst="rect">
            <a:avLst/>
          </a:prstGeom>
          <a:noFill/>
          <a:ln>
            <a:noFill/>
          </a:ln>
        </p:spPr>
        <p:txBody>
          <a:bodyPr anchorCtr="0" anchor="b" bIns="45700" lIns="91425" spcFirstLastPara="1" rIns="91425" wrap="square" tIns="45700">
            <a:noAutofit/>
          </a:bodyPr>
          <a:lstStyle>
            <a:lvl1pPr indent="-228600" lvl="0" marL="457200" marR="0" rtl="0" algn="l">
              <a:lnSpc>
                <a:spcPct val="100000"/>
              </a:lnSpc>
              <a:spcBef>
                <a:spcPts val="591"/>
              </a:spcBef>
              <a:spcAft>
                <a:spcPts val="0"/>
              </a:spcAft>
              <a:buClr>
                <a:srgbClr val="949494"/>
              </a:buClr>
              <a:buSzPts val="2954"/>
              <a:buFont typeface="Arial"/>
              <a:buNone/>
              <a:defRPr b="0" i="0" sz="2954" u="none" cap="none" strike="noStrike">
                <a:solidFill>
                  <a:srgbClr val="949494"/>
                </a:solidFill>
                <a:latin typeface="Quattrocento Sans"/>
                <a:ea typeface="Quattrocento Sans"/>
                <a:cs typeface="Quattrocento Sans"/>
                <a:sym typeface="Quattrocento Sans"/>
              </a:defRPr>
            </a:lvl1pPr>
            <a:lvl2pPr indent="-228600" lvl="1" marL="914400" marR="0" rtl="0" algn="l">
              <a:lnSpc>
                <a:spcPct val="100000"/>
              </a:lnSpc>
              <a:spcBef>
                <a:spcPts val="492"/>
              </a:spcBef>
              <a:spcAft>
                <a:spcPts val="0"/>
              </a:spcAft>
              <a:buClr>
                <a:srgbClr val="949494"/>
              </a:buClr>
              <a:buSzPts val="2462"/>
              <a:buFont typeface="Arial"/>
              <a:buNone/>
              <a:defRPr b="0" i="0" sz="2462" u="none" cap="none" strike="noStrike">
                <a:solidFill>
                  <a:srgbClr val="949494"/>
                </a:solidFill>
                <a:latin typeface="Quattrocento Sans"/>
                <a:ea typeface="Quattrocento Sans"/>
                <a:cs typeface="Quattrocento Sans"/>
                <a:sym typeface="Quattrocento Sans"/>
              </a:defRPr>
            </a:lvl2pPr>
            <a:lvl3pPr indent="-228600" lvl="2" marL="1371600" marR="0" rtl="0" algn="l">
              <a:lnSpc>
                <a:spcPct val="100000"/>
              </a:lnSpc>
              <a:spcBef>
                <a:spcPts val="443"/>
              </a:spcBef>
              <a:spcAft>
                <a:spcPts val="0"/>
              </a:spcAft>
              <a:buClr>
                <a:srgbClr val="949494"/>
              </a:buClr>
              <a:buSzPts val="2215"/>
              <a:buFont typeface="Arial"/>
              <a:buNone/>
              <a:defRPr b="0" i="0" sz="2215" u="none" cap="none" strike="noStrike">
                <a:solidFill>
                  <a:srgbClr val="949494"/>
                </a:solidFill>
                <a:latin typeface="Quattrocento Sans"/>
                <a:ea typeface="Quattrocento Sans"/>
                <a:cs typeface="Quattrocento Sans"/>
                <a:sym typeface="Quattrocento Sans"/>
              </a:defRPr>
            </a:lvl3pPr>
            <a:lvl4pPr indent="-228600" lvl="3" marL="1828800" marR="0" rtl="0" algn="l">
              <a:lnSpc>
                <a:spcPct val="100000"/>
              </a:lnSpc>
              <a:spcBef>
                <a:spcPts val="394"/>
              </a:spcBef>
              <a:spcAft>
                <a:spcPts val="0"/>
              </a:spcAft>
              <a:buClr>
                <a:srgbClr val="949494"/>
              </a:buClr>
              <a:buSzPts val="1969"/>
              <a:buFont typeface="Arial"/>
              <a:buNone/>
              <a:defRPr b="0" i="0" sz="1969" u="none" cap="none" strike="noStrike">
                <a:solidFill>
                  <a:srgbClr val="949494"/>
                </a:solidFill>
                <a:latin typeface="Quattrocento Sans"/>
                <a:ea typeface="Quattrocento Sans"/>
                <a:cs typeface="Quattrocento Sans"/>
                <a:sym typeface="Quattrocento Sans"/>
              </a:defRPr>
            </a:lvl4pPr>
            <a:lvl5pPr indent="-228600" lvl="4" marL="2286000" marR="0" rtl="0" algn="l">
              <a:lnSpc>
                <a:spcPct val="100000"/>
              </a:lnSpc>
              <a:spcBef>
                <a:spcPts val="394"/>
              </a:spcBef>
              <a:spcAft>
                <a:spcPts val="0"/>
              </a:spcAft>
              <a:buClr>
                <a:srgbClr val="949494"/>
              </a:buClr>
              <a:buSzPts val="1969"/>
              <a:buFont typeface="Arial"/>
              <a:buNone/>
              <a:defRPr b="0" i="0" sz="1969" u="none" cap="none" strike="noStrike">
                <a:solidFill>
                  <a:srgbClr val="949494"/>
                </a:solidFill>
                <a:latin typeface="Quattrocento Sans"/>
                <a:ea typeface="Quattrocento Sans"/>
                <a:cs typeface="Quattrocento Sans"/>
                <a:sym typeface="Quattrocento Sans"/>
              </a:defRPr>
            </a:lvl5pPr>
            <a:lvl6pPr indent="-228600" lvl="5" marL="2743200" marR="0" rtl="0" algn="l">
              <a:lnSpc>
                <a:spcPct val="100000"/>
              </a:lnSpc>
              <a:spcBef>
                <a:spcPts val="394"/>
              </a:spcBef>
              <a:spcAft>
                <a:spcPts val="0"/>
              </a:spcAft>
              <a:buClr>
                <a:srgbClr val="949494"/>
              </a:buClr>
              <a:buSzPts val="1969"/>
              <a:buFont typeface="Arial"/>
              <a:buNone/>
              <a:defRPr b="0" i="0" sz="1969" u="none" cap="none" strike="noStrike">
                <a:solidFill>
                  <a:srgbClr val="949494"/>
                </a:solidFill>
                <a:latin typeface="Quattrocento Sans"/>
                <a:ea typeface="Quattrocento Sans"/>
                <a:cs typeface="Quattrocento Sans"/>
                <a:sym typeface="Quattrocento Sans"/>
              </a:defRPr>
            </a:lvl6pPr>
            <a:lvl7pPr indent="-228600" lvl="6" marL="3200400" marR="0" rtl="0" algn="l">
              <a:lnSpc>
                <a:spcPct val="100000"/>
              </a:lnSpc>
              <a:spcBef>
                <a:spcPts val="394"/>
              </a:spcBef>
              <a:spcAft>
                <a:spcPts val="0"/>
              </a:spcAft>
              <a:buClr>
                <a:srgbClr val="949494"/>
              </a:buClr>
              <a:buSzPts val="1969"/>
              <a:buFont typeface="Arial"/>
              <a:buNone/>
              <a:defRPr b="0" i="0" sz="1969" u="none" cap="none" strike="noStrike">
                <a:solidFill>
                  <a:srgbClr val="949494"/>
                </a:solidFill>
                <a:latin typeface="Quattrocento Sans"/>
                <a:ea typeface="Quattrocento Sans"/>
                <a:cs typeface="Quattrocento Sans"/>
                <a:sym typeface="Quattrocento Sans"/>
              </a:defRPr>
            </a:lvl7pPr>
            <a:lvl8pPr indent="-228600" lvl="7" marL="3657600" marR="0" rtl="0" algn="l">
              <a:lnSpc>
                <a:spcPct val="100000"/>
              </a:lnSpc>
              <a:spcBef>
                <a:spcPts val="394"/>
              </a:spcBef>
              <a:spcAft>
                <a:spcPts val="0"/>
              </a:spcAft>
              <a:buClr>
                <a:srgbClr val="949494"/>
              </a:buClr>
              <a:buSzPts val="1969"/>
              <a:buFont typeface="Arial"/>
              <a:buNone/>
              <a:defRPr b="0" i="0" sz="1969" u="none" cap="none" strike="noStrike">
                <a:solidFill>
                  <a:srgbClr val="949494"/>
                </a:solidFill>
                <a:latin typeface="Quattrocento Sans"/>
                <a:ea typeface="Quattrocento Sans"/>
                <a:cs typeface="Quattrocento Sans"/>
                <a:sym typeface="Quattrocento Sans"/>
              </a:defRPr>
            </a:lvl8pPr>
            <a:lvl9pPr indent="-228600" lvl="8" marL="4114800" marR="0" rtl="0" algn="l">
              <a:lnSpc>
                <a:spcPct val="100000"/>
              </a:lnSpc>
              <a:spcBef>
                <a:spcPts val="394"/>
              </a:spcBef>
              <a:spcAft>
                <a:spcPts val="0"/>
              </a:spcAft>
              <a:buClr>
                <a:srgbClr val="949494"/>
              </a:buClr>
              <a:buSzPts val="1969"/>
              <a:buFont typeface="Arial"/>
              <a:buNone/>
              <a:defRPr b="0" i="0" sz="1969" u="none" cap="none" strike="noStrike">
                <a:solidFill>
                  <a:srgbClr val="949494"/>
                </a:solidFill>
                <a:latin typeface="Quattrocento Sans"/>
                <a:ea typeface="Quattrocento Sans"/>
                <a:cs typeface="Quattrocento Sans"/>
                <a:sym typeface="Quattrocento Sans"/>
              </a:defRPr>
            </a:lvl9pPr>
          </a:lstStyle>
          <a:p/>
        </p:txBody>
      </p:sp>
      <p:sp>
        <p:nvSpPr>
          <p:cNvPr id="30" name="Google Shape;30;p4"/>
          <p:cNvSpPr/>
          <p:nvPr/>
        </p:nvSpPr>
        <p:spPr>
          <a:xfrm>
            <a:off x="-8626" y="2112"/>
            <a:ext cx="524006" cy="6858000"/>
          </a:xfrm>
          <a:prstGeom prst="rect">
            <a:avLst/>
          </a:prstGeom>
          <a:solidFill>
            <a:srgbClr val="790000"/>
          </a:solidFill>
          <a:ln>
            <a:noFill/>
          </a:ln>
        </p:spPr>
        <p:txBody>
          <a:bodyPr anchorCtr="0" anchor="ctr" bIns="0" lIns="0" spcFirstLastPara="1" rIns="0" wrap="square" tIns="0">
            <a:noAutofit/>
          </a:bodyPr>
          <a:lstStyle/>
          <a:p>
            <a:pPr indent="0" lvl="0" marL="0" marR="0" rtl="0" algn="just">
              <a:lnSpc>
                <a:spcPct val="140000"/>
              </a:lnSpc>
              <a:spcBef>
                <a:spcPts val="0"/>
              </a:spcBef>
              <a:spcAft>
                <a:spcPts val="0"/>
              </a:spcAft>
              <a:buClr>
                <a:srgbClr val="000000"/>
              </a:buClr>
              <a:buSzPts val="1969"/>
              <a:buFont typeface="Arial"/>
              <a:buNone/>
            </a:pPr>
            <a:r>
              <a:t/>
            </a:r>
            <a:endParaRPr b="0" i="0" sz="1969" u="none" cap="none" strike="noStrike">
              <a:solidFill>
                <a:srgbClr val="4D4D4D"/>
              </a:solidFill>
              <a:latin typeface="Meiryo"/>
              <a:ea typeface="Meiryo"/>
              <a:cs typeface="Meiryo"/>
              <a:sym typeface="Meiryo"/>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Line)">
  <p:cSld name="Title (Line)">
    <p:spTree>
      <p:nvGrpSpPr>
        <p:cNvPr id="31" name="Shape 31"/>
        <p:cNvGrpSpPr/>
        <p:nvPr/>
      </p:nvGrpSpPr>
      <p:grpSpPr>
        <a:xfrm>
          <a:off x="0" y="0"/>
          <a:ext cx="0" cy="0"/>
          <a:chOff x="0" y="0"/>
          <a:chExt cx="0" cy="0"/>
        </a:xfrm>
      </p:grpSpPr>
      <p:sp>
        <p:nvSpPr>
          <p:cNvPr id="32" name="Google Shape;32;p5"/>
          <p:cNvSpPr txBox="1"/>
          <p:nvPr>
            <p:ph idx="12" type="sldNum"/>
          </p:nvPr>
        </p:nvSpPr>
        <p:spPr>
          <a:xfrm>
            <a:off x="9153570" y="6592272"/>
            <a:ext cx="2844800" cy="257113"/>
          </a:xfrm>
          <a:prstGeom prst="rect">
            <a:avLst/>
          </a:prstGeom>
          <a:noFill/>
          <a:ln>
            <a:noFill/>
          </a:ln>
        </p:spPr>
        <p:txBody>
          <a:bodyPr anchorCtr="0" anchor="ctr" bIns="0" lIns="0" spcFirstLastPara="1" rIns="0" wrap="square" tIns="0">
            <a:noAutofit/>
          </a:bodyPr>
          <a:lstStyle>
            <a:lvl1pPr indent="0" lvl="0" marL="0" marR="0" rtl="0" algn="r">
              <a:lnSpc>
                <a:spcPct val="100000"/>
              </a:lnSpc>
              <a:spcBef>
                <a:spcPts val="0"/>
              </a:spcBef>
              <a:spcAft>
                <a:spcPts val="0"/>
              </a:spcAft>
              <a:buClr>
                <a:srgbClr val="000000"/>
              </a:buClr>
              <a:buSzPts val="1231"/>
              <a:buFont typeface="Arial"/>
              <a:buNone/>
              <a:defRPr b="1" i="0" sz="1231" u="none" cap="none" strike="noStrike">
                <a:solidFill>
                  <a:srgbClr val="4D4D4D"/>
                </a:solidFill>
                <a:latin typeface="Quattrocento Sans"/>
                <a:ea typeface="Quattrocento Sans"/>
                <a:cs typeface="Quattrocento Sans"/>
                <a:sym typeface="Quattrocento Sans"/>
              </a:defRPr>
            </a:lvl1pPr>
            <a:lvl2pPr indent="0" lvl="1" marL="0" marR="0" rtl="0" algn="r">
              <a:lnSpc>
                <a:spcPct val="100000"/>
              </a:lnSpc>
              <a:spcBef>
                <a:spcPts val="0"/>
              </a:spcBef>
              <a:spcAft>
                <a:spcPts val="0"/>
              </a:spcAft>
              <a:buClr>
                <a:srgbClr val="000000"/>
              </a:buClr>
              <a:buSzPts val="1231"/>
              <a:buFont typeface="Arial"/>
              <a:buNone/>
              <a:defRPr b="1" i="0" sz="1231" u="none" cap="none" strike="noStrike">
                <a:solidFill>
                  <a:srgbClr val="4D4D4D"/>
                </a:solidFill>
                <a:latin typeface="Quattrocento Sans"/>
                <a:ea typeface="Quattrocento Sans"/>
                <a:cs typeface="Quattrocento Sans"/>
                <a:sym typeface="Quattrocento Sans"/>
              </a:defRPr>
            </a:lvl2pPr>
            <a:lvl3pPr indent="0" lvl="2" marL="0" marR="0" rtl="0" algn="r">
              <a:lnSpc>
                <a:spcPct val="100000"/>
              </a:lnSpc>
              <a:spcBef>
                <a:spcPts val="0"/>
              </a:spcBef>
              <a:spcAft>
                <a:spcPts val="0"/>
              </a:spcAft>
              <a:buClr>
                <a:srgbClr val="000000"/>
              </a:buClr>
              <a:buSzPts val="1231"/>
              <a:buFont typeface="Arial"/>
              <a:buNone/>
              <a:defRPr b="1" i="0" sz="1231" u="none" cap="none" strike="noStrike">
                <a:solidFill>
                  <a:srgbClr val="4D4D4D"/>
                </a:solidFill>
                <a:latin typeface="Quattrocento Sans"/>
                <a:ea typeface="Quattrocento Sans"/>
                <a:cs typeface="Quattrocento Sans"/>
                <a:sym typeface="Quattrocento Sans"/>
              </a:defRPr>
            </a:lvl3pPr>
            <a:lvl4pPr indent="0" lvl="3" marL="0" marR="0" rtl="0" algn="r">
              <a:lnSpc>
                <a:spcPct val="100000"/>
              </a:lnSpc>
              <a:spcBef>
                <a:spcPts val="0"/>
              </a:spcBef>
              <a:spcAft>
                <a:spcPts val="0"/>
              </a:spcAft>
              <a:buClr>
                <a:srgbClr val="000000"/>
              </a:buClr>
              <a:buSzPts val="1231"/>
              <a:buFont typeface="Arial"/>
              <a:buNone/>
              <a:defRPr b="1" i="0" sz="1231" u="none" cap="none" strike="noStrike">
                <a:solidFill>
                  <a:srgbClr val="4D4D4D"/>
                </a:solidFill>
                <a:latin typeface="Quattrocento Sans"/>
                <a:ea typeface="Quattrocento Sans"/>
                <a:cs typeface="Quattrocento Sans"/>
                <a:sym typeface="Quattrocento Sans"/>
              </a:defRPr>
            </a:lvl4pPr>
            <a:lvl5pPr indent="0" lvl="4" marL="0" marR="0" rtl="0" algn="r">
              <a:lnSpc>
                <a:spcPct val="100000"/>
              </a:lnSpc>
              <a:spcBef>
                <a:spcPts val="0"/>
              </a:spcBef>
              <a:spcAft>
                <a:spcPts val="0"/>
              </a:spcAft>
              <a:buClr>
                <a:srgbClr val="000000"/>
              </a:buClr>
              <a:buSzPts val="1231"/>
              <a:buFont typeface="Arial"/>
              <a:buNone/>
              <a:defRPr b="1" i="0" sz="1231" u="none" cap="none" strike="noStrike">
                <a:solidFill>
                  <a:srgbClr val="4D4D4D"/>
                </a:solidFill>
                <a:latin typeface="Quattrocento Sans"/>
                <a:ea typeface="Quattrocento Sans"/>
                <a:cs typeface="Quattrocento Sans"/>
                <a:sym typeface="Quattrocento Sans"/>
              </a:defRPr>
            </a:lvl5pPr>
            <a:lvl6pPr indent="0" lvl="5" marL="0" marR="0" rtl="0" algn="r">
              <a:lnSpc>
                <a:spcPct val="100000"/>
              </a:lnSpc>
              <a:spcBef>
                <a:spcPts val="0"/>
              </a:spcBef>
              <a:spcAft>
                <a:spcPts val="0"/>
              </a:spcAft>
              <a:buClr>
                <a:srgbClr val="000000"/>
              </a:buClr>
              <a:buSzPts val="1231"/>
              <a:buFont typeface="Arial"/>
              <a:buNone/>
              <a:defRPr b="1" i="0" sz="1231" u="none" cap="none" strike="noStrike">
                <a:solidFill>
                  <a:srgbClr val="4D4D4D"/>
                </a:solidFill>
                <a:latin typeface="Quattrocento Sans"/>
                <a:ea typeface="Quattrocento Sans"/>
                <a:cs typeface="Quattrocento Sans"/>
                <a:sym typeface="Quattrocento Sans"/>
              </a:defRPr>
            </a:lvl6pPr>
            <a:lvl7pPr indent="0" lvl="6" marL="0" marR="0" rtl="0" algn="r">
              <a:lnSpc>
                <a:spcPct val="100000"/>
              </a:lnSpc>
              <a:spcBef>
                <a:spcPts val="0"/>
              </a:spcBef>
              <a:spcAft>
                <a:spcPts val="0"/>
              </a:spcAft>
              <a:buClr>
                <a:srgbClr val="000000"/>
              </a:buClr>
              <a:buSzPts val="1231"/>
              <a:buFont typeface="Arial"/>
              <a:buNone/>
              <a:defRPr b="1" i="0" sz="1231" u="none" cap="none" strike="noStrike">
                <a:solidFill>
                  <a:srgbClr val="4D4D4D"/>
                </a:solidFill>
                <a:latin typeface="Quattrocento Sans"/>
                <a:ea typeface="Quattrocento Sans"/>
                <a:cs typeface="Quattrocento Sans"/>
                <a:sym typeface="Quattrocento Sans"/>
              </a:defRPr>
            </a:lvl7pPr>
            <a:lvl8pPr indent="0" lvl="7" marL="0" marR="0" rtl="0" algn="r">
              <a:lnSpc>
                <a:spcPct val="100000"/>
              </a:lnSpc>
              <a:spcBef>
                <a:spcPts val="0"/>
              </a:spcBef>
              <a:spcAft>
                <a:spcPts val="0"/>
              </a:spcAft>
              <a:buClr>
                <a:srgbClr val="000000"/>
              </a:buClr>
              <a:buSzPts val="1231"/>
              <a:buFont typeface="Arial"/>
              <a:buNone/>
              <a:defRPr b="1" i="0" sz="1231" u="none" cap="none" strike="noStrike">
                <a:solidFill>
                  <a:srgbClr val="4D4D4D"/>
                </a:solidFill>
                <a:latin typeface="Quattrocento Sans"/>
                <a:ea typeface="Quattrocento Sans"/>
                <a:cs typeface="Quattrocento Sans"/>
                <a:sym typeface="Quattrocento Sans"/>
              </a:defRPr>
            </a:lvl8pPr>
            <a:lvl9pPr indent="0" lvl="8" marL="0" marR="0" rtl="0" algn="r">
              <a:lnSpc>
                <a:spcPct val="100000"/>
              </a:lnSpc>
              <a:spcBef>
                <a:spcPts val="0"/>
              </a:spcBef>
              <a:spcAft>
                <a:spcPts val="0"/>
              </a:spcAft>
              <a:buClr>
                <a:srgbClr val="000000"/>
              </a:buClr>
              <a:buSzPts val="1231"/>
              <a:buFont typeface="Arial"/>
              <a:buNone/>
              <a:defRPr b="1" i="0" sz="1231" u="none" cap="none" strike="noStrike">
                <a:solidFill>
                  <a:srgbClr val="4D4D4D"/>
                </a:solidFill>
                <a:latin typeface="Quattrocento Sans"/>
                <a:ea typeface="Quattrocento Sans"/>
                <a:cs typeface="Quattrocento Sans"/>
                <a:sym typeface="Quattrocento Sans"/>
              </a:defRPr>
            </a:lvl9pPr>
          </a:lstStyle>
          <a:p>
            <a:pPr indent="0" lvl="0" marL="0" rtl="0" algn="r">
              <a:spcBef>
                <a:spcPts val="0"/>
              </a:spcBef>
              <a:spcAft>
                <a:spcPts val="0"/>
              </a:spcAft>
              <a:buNone/>
            </a:pPr>
            <a:fld id="{00000000-1234-1234-1234-123412341234}" type="slidenum">
              <a:rPr lang="en-US"/>
              <a:t>‹#›</a:t>
            </a:fld>
            <a:endParaRPr/>
          </a:p>
        </p:txBody>
      </p:sp>
      <p:sp>
        <p:nvSpPr>
          <p:cNvPr id="33" name="Google Shape;33;p5"/>
          <p:cNvSpPr txBox="1"/>
          <p:nvPr>
            <p:ph type="title"/>
          </p:nvPr>
        </p:nvSpPr>
        <p:spPr>
          <a:xfrm>
            <a:off x="875548" y="152636"/>
            <a:ext cx="10981091" cy="396044"/>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Clr>
                <a:schemeClr val="dk1"/>
              </a:buClr>
              <a:buSzPts val="3200"/>
              <a:buFont typeface="Quattrocento Sans"/>
              <a:buNone/>
              <a:defRPr b="1" sz="3200">
                <a:latin typeface="Quattrocento Sans"/>
                <a:ea typeface="Quattrocento Sans"/>
                <a:cs typeface="Quattrocento Sans"/>
                <a:sym typeface="Quattrocento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cxnSp>
        <p:nvCxnSpPr>
          <p:cNvPr id="34" name="Google Shape;34;p5"/>
          <p:cNvCxnSpPr/>
          <p:nvPr/>
        </p:nvCxnSpPr>
        <p:spPr>
          <a:xfrm>
            <a:off x="0" y="620713"/>
            <a:ext cx="12192000" cy="0"/>
          </a:xfrm>
          <a:prstGeom prst="straightConnector1">
            <a:avLst/>
          </a:prstGeom>
          <a:noFill/>
          <a:ln cap="flat" cmpd="sng" w="9525">
            <a:solidFill>
              <a:schemeClr val="lt2"/>
            </a:solidFill>
            <a:prstDash val="solid"/>
            <a:round/>
            <a:headEnd len="sm" w="sm" type="none"/>
            <a:tailEnd len="sm" w="sm" type="none"/>
          </a:ln>
        </p:spPr>
      </p:cxnSp>
      <p:sp>
        <p:nvSpPr>
          <p:cNvPr id="35" name="Google Shape;35;p5"/>
          <p:cNvSpPr/>
          <p:nvPr/>
        </p:nvSpPr>
        <p:spPr>
          <a:xfrm>
            <a:off x="3" y="487593"/>
            <a:ext cx="65" cy="340863"/>
          </a:xfrm>
          <a:prstGeom prst="rect">
            <a:avLst/>
          </a:prstGeom>
          <a:solidFill>
            <a:schemeClr val="lt2"/>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2215"/>
              <a:buFont typeface="Arial"/>
              <a:buNone/>
            </a:pPr>
            <a:r>
              <a:t/>
            </a:r>
            <a:endParaRPr b="0" i="0" sz="2215" u="none" cap="none" strike="noStrike">
              <a:solidFill>
                <a:schemeClr val="dk1"/>
              </a:solidFill>
              <a:latin typeface="Quattrocento Sans"/>
              <a:ea typeface="Quattrocento Sans"/>
              <a:cs typeface="Quattrocento Sans"/>
              <a:sym typeface="Quattrocento Sans"/>
            </a:endParaRPr>
          </a:p>
        </p:txBody>
      </p:sp>
      <p:sp>
        <p:nvSpPr>
          <p:cNvPr id="36" name="Google Shape;36;p5"/>
          <p:cNvSpPr txBox="1"/>
          <p:nvPr>
            <p:ph idx="1" type="body"/>
          </p:nvPr>
        </p:nvSpPr>
        <p:spPr>
          <a:xfrm>
            <a:off x="778486" y="692747"/>
            <a:ext cx="10679340" cy="1116073"/>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591"/>
              </a:spcBef>
              <a:spcAft>
                <a:spcPts val="0"/>
              </a:spcAft>
              <a:buClr>
                <a:schemeClr val="dk1"/>
              </a:buClr>
              <a:buSzPts val="2954"/>
              <a:buFont typeface="Arial"/>
              <a:buNone/>
              <a:defRPr b="0" i="0" sz="2954" u="none" cap="none" strike="noStrike">
                <a:solidFill>
                  <a:schemeClr val="dk1"/>
                </a:solidFill>
                <a:latin typeface="Quattrocento Sans"/>
                <a:ea typeface="Quattrocento Sans"/>
                <a:cs typeface="Quattrocento Sans"/>
                <a:sym typeface="Quattrocento Sans"/>
              </a:defRPr>
            </a:lvl1pPr>
            <a:lvl2pPr indent="-447421" lvl="1" marL="914400" marR="0" rtl="0" algn="l">
              <a:lnSpc>
                <a:spcPct val="100000"/>
              </a:lnSpc>
              <a:spcBef>
                <a:spcPts val="689"/>
              </a:spcBef>
              <a:spcAft>
                <a:spcPts val="0"/>
              </a:spcAft>
              <a:buClr>
                <a:schemeClr val="dk1"/>
              </a:buClr>
              <a:buSzPts val="3446"/>
              <a:buFont typeface="Arial"/>
              <a:buChar char="–"/>
              <a:defRPr b="0" i="0" sz="3446" u="none" cap="none" strike="noStrike">
                <a:solidFill>
                  <a:schemeClr val="dk1"/>
                </a:solidFill>
                <a:latin typeface="Quattrocento Sans"/>
                <a:ea typeface="Quattrocento Sans"/>
                <a:cs typeface="Quattrocento Sans"/>
                <a:sym typeface="Quattrocento Sans"/>
              </a:defRPr>
            </a:lvl2pPr>
            <a:lvl3pPr indent="-416179" lvl="2" marL="1371600" marR="0" rtl="0" algn="l">
              <a:lnSpc>
                <a:spcPct val="100000"/>
              </a:lnSpc>
              <a:spcBef>
                <a:spcPts val="591"/>
              </a:spcBef>
              <a:spcAft>
                <a:spcPts val="0"/>
              </a:spcAft>
              <a:buClr>
                <a:schemeClr val="dk1"/>
              </a:buClr>
              <a:buSzPts val="2954"/>
              <a:buFont typeface="Arial"/>
              <a:buChar char="•"/>
              <a:defRPr b="0" i="0" sz="2954" u="none" cap="none" strike="noStrike">
                <a:solidFill>
                  <a:schemeClr val="dk1"/>
                </a:solidFill>
                <a:latin typeface="Quattrocento Sans"/>
                <a:ea typeface="Quattrocento Sans"/>
                <a:cs typeface="Quattrocento Sans"/>
                <a:sym typeface="Quattrocento Sans"/>
              </a:defRPr>
            </a:lvl3pPr>
            <a:lvl4pPr indent="-384936" lvl="3" marL="1828800" marR="0" rtl="0" algn="l">
              <a:lnSpc>
                <a:spcPct val="100000"/>
              </a:lnSpc>
              <a:spcBef>
                <a:spcPts val="492"/>
              </a:spcBef>
              <a:spcAft>
                <a:spcPts val="0"/>
              </a:spcAft>
              <a:buClr>
                <a:schemeClr val="dk1"/>
              </a:buClr>
              <a:buSzPts val="2462"/>
              <a:buFont typeface="Arial"/>
              <a:buChar char="–"/>
              <a:defRPr b="0" i="0" sz="2462" u="none" cap="none" strike="noStrike">
                <a:solidFill>
                  <a:schemeClr val="dk1"/>
                </a:solidFill>
                <a:latin typeface="Quattrocento Sans"/>
                <a:ea typeface="Quattrocento Sans"/>
                <a:cs typeface="Quattrocento Sans"/>
                <a:sym typeface="Quattrocento Sans"/>
              </a:defRPr>
            </a:lvl4pPr>
            <a:lvl5pPr indent="-384936" lvl="4" marL="2286000" marR="0" rtl="0" algn="l">
              <a:lnSpc>
                <a:spcPct val="100000"/>
              </a:lnSpc>
              <a:spcBef>
                <a:spcPts val="492"/>
              </a:spcBef>
              <a:spcAft>
                <a:spcPts val="0"/>
              </a:spcAft>
              <a:buClr>
                <a:schemeClr val="dk1"/>
              </a:buClr>
              <a:buSzPts val="2462"/>
              <a:buFont typeface="Arial"/>
              <a:buChar char="»"/>
              <a:defRPr b="0" i="0" sz="2462" u="none" cap="none" strike="noStrike">
                <a:solidFill>
                  <a:schemeClr val="dk1"/>
                </a:solidFill>
                <a:latin typeface="Quattrocento Sans"/>
                <a:ea typeface="Quattrocento Sans"/>
                <a:cs typeface="Quattrocento Sans"/>
                <a:sym typeface="Quattrocento Sans"/>
              </a:defRPr>
            </a:lvl5pPr>
            <a:lvl6pPr indent="-384936" lvl="5" marL="2743200" marR="0" rtl="0" algn="l">
              <a:lnSpc>
                <a:spcPct val="100000"/>
              </a:lnSpc>
              <a:spcBef>
                <a:spcPts val="492"/>
              </a:spcBef>
              <a:spcAft>
                <a:spcPts val="0"/>
              </a:spcAft>
              <a:buClr>
                <a:schemeClr val="dk1"/>
              </a:buClr>
              <a:buSzPts val="2462"/>
              <a:buFont typeface="Arial"/>
              <a:buChar char="•"/>
              <a:defRPr b="0" i="0" sz="2462" u="none" cap="none" strike="noStrike">
                <a:solidFill>
                  <a:schemeClr val="dk1"/>
                </a:solidFill>
                <a:latin typeface="Quattrocento Sans"/>
                <a:ea typeface="Quattrocento Sans"/>
                <a:cs typeface="Quattrocento Sans"/>
                <a:sym typeface="Quattrocento Sans"/>
              </a:defRPr>
            </a:lvl6pPr>
            <a:lvl7pPr indent="-384936" lvl="6" marL="3200400" marR="0" rtl="0" algn="l">
              <a:lnSpc>
                <a:spcPct val="100000"/>
              </a:lnSpc>
              <a:spcBef>
                <a:spcPts val="492"/>
              </a:spcBef>
              <a:spcAft>
                <a:spcPts val="0"/>
              </a:spcAft>
              <a:buClr>
                <a:schemeClr val="dk1"/>
              </a:buClr>
              <a:buSzPts val="2462"/>
              <a:buFont typeface="Arial"/>
              <a:buChar char="•"/>
              <a:defRPr b="0" i="0" sz="2462" u="none" cap="none" strike="noStrike">
                <a:solidFill>
                  <a:schemeClr val="dk1"/>
                </a:solidFill>
                <a:latin typeface="Quattrocento Sans"/>
                <a:ea typeface="Quattrocento Sans"/>
                <a:cs typeface="Quattrocento Sans"/>
                <a:sym typeface="Quattrocento Sans"/>
              </a:defRPr>
            </a:lvl7pPr>
            <a:lvl8pPr indent="-384936" lvl="7" marL="3657600" marR="0" rtl="0" algn="l">
              <a:lnSpc>
                <a:spcPct val="100000"/>
              </a:lnSpc>
              <a:spcBef>
                <a:spcPts val="492"/>
              </a:spcBef>
              <a:spcAft>
                <a:spcPts val="0"/>
              </a:spcAft>
              <a:buClr>
                <a:schemeClr val="dk1"/>
              </a:buClr>
              <a:buSzPts val="2462"/>
              <a:buFont typeface="Arial"/>
              <a:buChar char="•"/>
              <a:defRPr b="0" i="0" sz="2462" u="none" cap="none" strike="noStrike">
                <a:solidFill>
                  <a:schemeClr val="dk1"/>
                </a:solidFill>
                <a:latin typeface="Quattrocento Sans"/>
                <a:ea typeface="Quattrocento Sans"/>
                <a:cs typeface="Quattrocento Sans"/>
                <a:sym typeface="Quattrocento Sans"/>
              </a:defRPr>
            </a:lvl8pPr>
            <a:lvl9pPr indent="-384936" lvl="8" marL="4114800" marR="0" rtl="0" algn="l">
              <a:lnSpc>
                <a:spcPct val="100000"/>
              </a:lnSpc>
              <a:spcBef>
                <a:spcPts val="492"/>
              </a:spcBef>
              <a:spcAft>
                <a:spcPts val="0"/>
              </a:spcAft>
              <a:buClr>
                <a:schemeClr val="dk1"/>
              </a:buClr>
              <a:buSzPts val="2462"/>
              <a:buFont typeface="Arial"/>
              <a:buChar char="•"/>
              <a:defRPr b="0" i="0" sz="2462" u="none" cap="none" strike="noStrike">
                <a:solidFill>
                  <a:schemeClr val="dk1"/>
                </a:solidFill>
                <a:latin typeface="Quattrocento Sans"/>
                <a:ea typeface="Quattrocento Sans"/>
                <a:cs typeface="Quattrocento Sans"/>
                <a:sym typeface="Quattrocento Sans"/>
              </a:defRPr>
            </a:lvl9pPr>
          </a:lstStyle>
          <a:p/>
        </p:txBody>
      </p:sp>
      <p:sp>
        <p:nvSpPr>
          <p:cNvPr id="37" name="Google Shape;37;p5"/>
          <p:cNvSpPr txBox="1"/>
          <p:nvPr>
            <p:ph idx="2" type="body"/>
          </p:nvPr>
        </p:nvSpPr>
        <p:spPr>
          <a:xfrm>
            <a:off x="875548" y="1844829"/>
            <a:ext cx="10582281" cy="4747443"/>
          </a:xfrm>
          <a:prstGeom prst="rect">
            <a:avLst/>
          </a:prstGeom>
          <a:noFill/>
          <a:ln>
            <a:noFill/>
          </a:ln>
        </p:spPr>
        <p:txBody>
          <a:bodyPr anchorCtr="0" anchor="t" bIns="45700" lIns="91425" spcFirstLastPara="1" rIns="91425" wrap="square" tIns="45700">
            <a:noAutofit/>
          </a:bodyPr>
          <a:lstStyle>
            <a:lvl1pPr indent="-426719" lvl="0" marL="457200" marR="0" rtl="0" algn="l">
              <a:lnSpc>
                <a:spcPct val="120000"/>
              </a:lnSpc>
              <a:spcBef>
                <a:spcPts val="738"/>
              </a:spcBef>
              <a:spcAft>
                <a:spcPts val="0"/>
              </a:spcAft>
              <a:buClr>
                <a:schemeClr val="dk1"/>
              </a:buClr>
              <a:buSzPts val="3120"/>
              <a:buFont typeface="Noto Sans Symbols"/>
              <a:buChar char="▪"/>
              <a:defRPr b="0" i="0" sz="2400" u="none" cap="none" strike="noStrike">
                <a:solidFill>
                  <a:schemeClr val="dk1"/>
                </a:solidFill>
                <a:latin typeface="Quattrocento Sans"/>
                <a:ea typeface="Quattrocento Sans"/>
                <a:cs typeface="Quattrocento Sans"/>
                <a:sym typeface="Quattrocento Sans"/>
              </a:defRPr>
            </a:lvl1pPr>
            <a:lvl2pPr indent="-360680" lvl="1" marL="914400" marR="0" rtl="0" algn="l">
              <a:lnSpc>
                <a:spcPct val="110000"/>
              </a:lnSpc>
              <a:spcBef>
                <a:spcPts val="738"/>
              </a:spcBef>
              <a:spcAft>
                <a:spcPts val="0"/>
              </a:spcAft>
              <a:buClr>
                <a:schemeClr val="dk1"/>
              </a:buClr>
              <a:buSzPts val="2080"/>
              <a:buFont typeface="Arial"/>
              <a:buChar char="•"/>
              <a:defRPr b="0" i="0" sz="1600" u="none" cap="none" strike="noStrike">
                <a:solidFill>
                  <a:schemeClr val="dk1"/>
                </a:solidFill>
                <a:latin typeface="Quattrocento Sans"/>
                <a:ea typeface="Quattrocento Sans"/>
                <a:cs typeface="Quattrocento Sans"/>
                <a:sym typeface="Quattrocento Sans"/>
              </a:defRPr>
            </a:lvl2pPr>
            <a:lvl3pPr indent="-353631" lvl="2" marL="1371600" marR="0" rtl="0" algn="l">
              <a:lnSpc>
                <a:spcPct val="100000"/>
              </a:lnSpc>
              <a:spcBef>
                <a:spcPts val="738"/>
              </a:spcBef>
              <a:spcAft>
                <a:spcPts val="0"/>
              </a:spcAft>
              <a:buClr>
                <a:schemeClr val="dk1"/>
              </a:buClr>
              <a:buSzPts val="1969"/>
              <a:buFont typeface="Arial"/>
              <a:buChar char="•"/>
              <a:defRPr b="0" i="0" sz="1969" u="none" cap="none" strike="noStrike">
                <a:solidFill>
                  <a:schemeClr val="dk1"/>
                </a:solidFill>
                <a:latin typeface="Quattrocento Sans"/>
                <a:ea typeface="Quattrocento Sans"/>
                <a:cs typeface="Quattrocento Sans"/>
                <a:sym typeface="Quattrocento Sans"/>
              </a:defRPr>
            </a:lvl3pPr>
            <a:lvl4pPr indent="-353631" lvl="3" marL="1828800" marR="0" rtl="0" algn="l">
              <a:lnSpc>
                <a:spcPct val="100000"/>
              </a:lnSpc>
              <a:spcBef>
                <a:spcPts val="394"/>
              </a:spcBef>
              <a:spcAft>
                <a:spcPts val="0"/>
              </a:spcAft>
              <a:buClr>
                <a:schemeClr val="dk1"/>
              </a:buClr>
              <a:buSzPts val="1969"/>
              <a:buFont typeface="Arial"/>
              <a:buChar char="–"/>
              <a:defRPr b="0" i="0" sz="1969" u="none" cap="none" strike="noStrike">
                <a:solidFill>
                  <a:schemeClr val="dk1"/>
                </a:solidFill>
                <a:latin typeface="Quattrocento Sans"/>
                <a:ea typeface="Quattrocento Sans"/>
                <a:cs typeface="Quattrocento Sans"/>
                <a:sym typeface="Quattrocento Sans"/>
              </a:defRPr>
            </a:lvl4pPr>
            <a:lvl5pPr indent="-353631" lvl="4" marL="2286000" marR="0" rtl="0" algn="l">
              <a:lnSpc>
                <a:spcPct val="100000"/>
              </a:lnSpc>
              <a:spcBef>
                <a:spcPts val="394"/>
              </a:spcBef>
              <a:spcAft>
                <a:spcPts val="0"/>
              </a:spcAft>
              <a:buClr>
                <a:schemeClr val="dk1"/>
              </a:buClr>
              <a:buSzPts val="1969"/>
              <a:buFont typeface="Arial"/>
              <a:buChar char="»"/>
              <a:defRPr b="0" i="0" sz="1969" u="none" cap="none" strike="noStrike">
                <a:solidFill>
                  <a:schemeClr val="dk1"/>
                </a:solidFill>
                <a:latin typeface="Quattrocento Sans"/>
                <a:ea typeface="Quattrocento Sans"/>
                <a:cs typeface="Quattrocento Sans"/>
                <a:sym typeface="Quattrocento Sans"/>
              </a:defRPr>
            </a:lvl5pPr>
            <a:lvl6pPr indent="-384936" lvl="5" marL="2743200" marR="0" rtl="0" algn="l">
              <a:lnSpc>
                <a:spcPct val="100000"/>
              </a:lnSpc>
              <a:spcBef>
                <a:spcPts val="492"/>
              </a:spcBef>
              <a:spcAft>
                <a:spcPts val="0"/>
              </a:spcAft>
              <a:buClr>
                <a:schemeClr val="dk1"/>
              </a:buClr>
              <a:buSzPts val="2462"/>
              <a:buFont typeface="Arial"/>
              <a:buChar char="•"/>
              <a:defRPr b="0" i="0" sz="2462" u="none" cap="none" strike="noStrike">
                <a:solidFill>
                  <a:schemeClr val="dk1"/>
                </a:solidFill>
                <a:latin typeface="Quattrocento Sans"/>
                <a:ea typeface="Quattrocento Sans"/>
                <a:cs typeface="Quattrocento Sans"/>
                <a:sym typeface="Quattrocento Sans"/>
              </a:defRPr>
            </a:lvl6pPr>
            <a:lvl7pPr indent="-384936" lvl="6" marL="3200400" marR="0" rtl="0" algn="l">
              <a:lnSpc>
                <a:spcPct val="100000"/>
              </a:lnSpc>
              <a:spcBef>
                <a:spcPts val="492"/>
              </a:spcBef>
              <a:spcAft>
                <a:spcPts val="0"/>
              </a:spcAft>
              <a:buClr>
                <a:schemeClr val="dk1"/>
              </a:buClr>
              <a:buSzPts val="2462"/>
              <a:buFont typeface="Arial"/>
              <a:buChar char="•"/>
              <a:defRPr b="0" i="0" sz="2462" u="none" cap="none" strike="noStrike">
                <a:solidFill>
                  <a:schemeClr val="dk1"/>
                </a:solidFill>
                <a:latin typeface="Quattrocento Sans"/>
                <a:ea typeface="Quattrocento Sans"/>
                <a:cs typeface="Quattrocento Sans"/>
                <a:sym typeface="Quattrocento Sans"/>
              </a:defRPr>
            </a:lvl7pPr>
            <a:lvl8pPr indent="-384936" lvl="7" marL="3657600" marR="0" rtl="0" algn="l">
              <a:lnSpc>
                <a:spcPct val="100000"/>
              </a:lnSpc>
              <a:spcBef>
                <a:spcPts val="492"/>
              </a:spcBef>
              <a:spcAft>
                <a:spcPts val="0"/>
              </a:spcAft>
              <a:buClr>
                <a:schemeClr val="dk1"/>
              </a:buClr>
              <a:buSzPts val="2462"/>
              <a:buFont typeface="Arial"/>
              <a:buChar char="•"/>
              <a:defRPr b="0" i="0" sz="2462" u="none" cap="none" strike="noStrike">
                <a:solidFill>
                  <a:schemeClr val="dk1"/>
                </a:solidFill>
                <a:latin typeface="Quattrocento Sans"/>
                <a:ea typeface="Quattrocento Sans"/>
                <a:cs typeface="Quattrocento Sans"/>
                <a:sym typeface="Quattrocento Sans"/>
              </a:defRPr>
            </a:lvl8pPr>
            <a:lvl9pPr indent="-384936" lvl="8" marL="4114800" marR="0" rtl="0" algn="l">
              <a:lnSpc>
                <a:spcPct val="100000"/>
              </a:lnSpc>
              <a:spcBef>
                <a:spcPts val="492"/>
              </a:spcBef>
              <a:spcAft>
                <a:spcPts val="0"/>
              </a:spcAft>
              <a:buClr>
                <a:schemeClr val="dk1"/>
              </a:buClr>
              <a:buSzPts val="2462"/>
              <a:buFont typeface="Arial"/>
              <a:buChar char="•"/>
              <a:defRPr b="0" i="0" sz="2462" u="none" cap="none" strike="noStrike">
                <a:solidFill>
                  <a:schemeClr val="dk1"/>
                </a:solidFill>
                <a:latin typeface="Quattrocento Sans"/>
                <a:ea typeface="Quattrocento Sans"/>
                <a:cs typeface="Quattrocento Sans"/>
                <a:sym typeface="Quattrocento Sans"/>
              </a:defRPr>
            </a:lvl9pPr>
          </a:lstStyle>
          <a:p/>
        </p:txBody>
      </p:sp>
      <p:pic>
        <p:nvPicPr>
          <p:cNvPr descr="http://beta.collegeessayadvisor.com/wp-content/uploads/2012/08/CarnegieMellon.jpeg" id="38" name="Google Shape;38;p5"/>
          <p:cNvPicPr preferRelativeResize="0"/>
          <p:nvPr/>
        </p:nvPicPr>
        <p:blipFill rotWithShape="1">
          <a:blip r:embed="rId2">
            <a:alphaModFix/>
          </a:blip>
          <a:srcRect b="0" l="0" r="0" t="0"/>
          <a:stretch/>
        </p:blipFill>
        <p:spPr>
          <a:xfrm>
            <a:off x="9330824" y="6641417"/>
            <a:ext cx="2194560" cy="182880"/>
          </a:xfrm>
          <a:prstGeom prst="rect">
            <a:avLst/>
          </a:prstGeom>
          <a:noFill/>
          <a:ln>
            <a:noFill/>
          </a:ln>
        </p:spPr>
      </p:pic>
      <p:grpSp>
        <p:nvGrpSpPr>
          <p:cNvPr id="39" name="Google Shape;39;p5"/>
          <p:cNvGrpSpPr/>
          <p:nvPr/>
        </p:nvGrpSpPr>
        <p:grpSpPr>
          <a:xfrm>
            <a:off x="224126" y="6525344"/>
            <a:ext cx="321574" cy="287676"/>
            <a:chOff x="734006" y="1322311"/>
            <a:chExt cx="3013848" cy="2525143"/>
          </a:xfrm>
        </p:grpSpPr>
        <p:sp>
          <p:nvSpPr>
            <p:cNvPr id="40" name="Google Shape;40;p5"/>
            <p:cNvSpPr/>
            <p:nvPr/>
          </p:nvSpPr>
          <p:spPr>
            <a:xfrm rot="-1603226">
              <a:off x="1102998" y="1736675"/>
              <a:ext cx="1017937" cy="1883047"/>
            </a:xfrm>
            <a:prstGeom prst="ellipse">
              <a:avLst/>
            </a:prstGeom>
            <a:solidFill>
              <a:srgbClr val="82828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215"/>
                <a:buFont typeface="Arial"/>
                <a:buNone/>
              </a:pPr>
              <a:r>
                <a:t/>
              </a:r>
              <a:endParaRPr b="0" i="0" sz="2215" u="none" cap="none" strike="noStrike">
                <a:solidFill>
                  <a:schemeClr val="lt1"/>
                </a:solidFill>
                <a:latin typeface="Quattrocento Sans"/>
                <a:ea typeface="Quattrocento Sans"/>
                <a:cs typeface="Quattrocento Sans"/>
                <a:sym typeface="Quattrocento Sans"/>
              </a:endParaRPr>
            </a:p>
          </p:txBody>
        </p:sp>
        <p:sp>
          <p:nvSpPr>
            <p:cNvPr id="41" name="Google Shape;41;p5"/>
            <p:cNvSpPr/>
            <p:nvPr/>
          </p:nvSpPr>
          <p:spPr>
            <a:xfrm rot="5400000">
              <a:off x="1941444" y="709563"/>
              <a:ext cx="658375" cy="1883870"/>
            </a:xfrm>
            <a:prstGeom prst="ellipse">
              <a:avLst/>
            </a:prstGeom>
            <a:solidFill>
              <a:srgbClr val="78787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215"/>
                <a:buFont typeface="Arial"/>
                <a:buNone/>
              </a:pPr>
              <a:r>
                <a:t/>
              </a:r>
              <a:endParaRPr b="0" i="0" sz="2215" u="none" cap="none" strike="noStrike">
                <a:solidFill>
                  <a:schemeClr val="lt1"/>
                </a:solidFill>
                <a:latin typeface="Quattrocento Sans"/>
                <a:ea typeface="Quattrocento Sans"/>
                <a:cs typeface="Quattrocento Sans"/>
                <a:sym typeface="Quattrocento Sans"/>
              </a:endParaRPr>
            </a:p>
          </p:txBody>
        </p:sp>
        <p:sp>
          <p:nvSpPr>
            <p:cNvPr id="42" name="Google Shape;42;p5"/>
            <p:cNvSpPr/>
            <p:nvPr/>
          </p:nvSpPr>
          <p:spPr>
            <a:xfrm rot="1590040">
              <a:off x="2360449" y="1736675"/>
              <a:ext cx="994905" cy="1993543"/>
            </a:xfrm>
            <a:prstGeom prst="ellipse">
              <a:avLst/>
            </a:prstGeom>
            <a:solidFill>
              <a:srgbClr val="21212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215"/>
                <a:buFont typeface="Arial"/>
                <a:buNone/>
              </a:pPr>
              <a:r>
                <a:t/>
              </a:r>
              <a:endParaRPr b="0" i="0" sz="2215" u="none" cap="none" strike="noStrike">
                <a:solidFill>
                  <a:schemeClr val="lt1"/>
                </a:solidFill>
                <a:latin typeface="Quattrocento Sans"/>
                <a:ea typeface="Quattrocento Sans"/>
                <a:cs typeface="Quattrocento Sans"/>
                <a:sym typeface="Quattrocento Sans"/>
              </a:endParaRPr>
            </a:p>
          </p:txBody>
        </p:sp>
      </p:grpSp>
      <p:sp>
        <p:nvSpPr>
          <p:cNvPr id="43" name="Google Shape;43;p5"/>
          <p:cNvSpPr txBox="1"/>
          <p:nvPr/>
        </p:nvSpPr>
        <p:spPr>
          <a:xfrm>
            <a:off x="503818" y="6473904"/>
            <a:ext cx="1163332" cy="3953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969"/>
              <a:buFont typeface="Arial"/>
              <a:buNone/>
            </a:pPr>
            <a:r>
              <a:rPr b="0" i="0" lang="en-US" sz="1969" u="none" cap="none" strike="noStrike">
                <a:solidFill>
                  <a:srgbClr val="C00000"/>
                </a:solidFill>
                <a:latin typeface="Quattrocento Sans"/>
                <a:ea typeface="Quattrocento Sans"/>
                <a:cs typeface="Quattrocento Sans"/>
                <a:sym typeface="Quattrocento Sans"/>
              </a:rPr>
              <a:t>.C</a:t>
            </a:r>
            <a:r>
              <a:rPr b="0" i="0" lang="en-US" sz="1969" u="none" cap="none" strike="noStrike">
                <a:solidFill>
                  <a:srgbClr val="787878"/>
                </a:solidFill>
                <a:latin typeface="Quattrocento Sans"/>
                <a:ea typeface="Quattrocento Sans"/>
                <a:cs typeface="Quattrocento Sans"/>
                <a:sym typeface="Quattrocento Sans"/>
              </a:rPr>
              <a:t>ER</a:t>
            </a:r>
            <a:r>
              <a:rPr b="0" i="0" lang="en-US" sz="1969" u="none" cap="none" strike="noStrike">
                <a:solidFill>
                  <a:srgbClr val="C00000"/>
                </a:solidFill>
                <a:latin typeface="Quattrocento Sans"/>
                <a:ea typeface="Quattrocento Sans"/>
                <a:cs typeface="Quattrocento Sans"/>
                <a:sym typeface="Quattrocento Sans"/>
              </a:rPr>
              <a:t>L</a:t>
            </a:r>
            <a:r>
              <a:rPr b="0" i="0" lang="en-US" sz="1969" u="none" cap="none" strike="noStrike">
                <a:solidFill>
                  <a:srgbClr val="787878"/>
                </a:solidFill>
                <a:latin typeface="Quattrocento Sans"/>
                <a:ea typeface="Quattrocento Sans"/>
                <a:cs typeface="Quattrocento Sans"/>
                <a:sym typeface="Quattrocento Sans"/>
              </a:rPr>
              <a:t>AB</a:t>
            </a:r>
            <a:r>
              <a:rPr b="0" i="0" lang="en-US" sz="1969" u="none" cap="none" strike="noStrike">
                <a:solidFill>
                  <a:srgbClr val="C00000"/>
                </a:solidFill>
                <a:latin typeface="Quattrocento Sans"/>
                <a:ea typeface="Quattrocento Sans"/>
                <a:cs typeface="Quattrocento Sans"/>
                <a:sym typeface="Quattrocento Sans"/>
              </a:rPr>
              <a:t>.</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p:cSld name="Title ">
    <p:spTree>
      <p:nvGrpSpPr>
        <p:cNvPr id="44" name="Shape 44"/>
        <p:cNvGrpSpPr/>
        <p:nvPr/>
      </p:nvGrpSpPr>
      <p:grpSpPr>
        <a:xfrm>
          <a:off x="0" y="0"/>
          <a:ext cx="0" cy="0"/>
          <a:chOff x="0" y="0"/>
          <a:chExt cx="0" cy="0"/>
        </a:xfrm>
      </p:grpSpPr>
      <p:sp>
        <p:nvSpPr>
          <p:cNvPr id="45" name="Google Shape;45;p6"/>
          <p:cNvSpPr txBox="1"/>
          <p:nvPr>
            <p:ph type="title"/>
          </p:nvPr>
        </p:nvSpPr>
        <p:spPr>
          <a:xfrm>
            <a:off x="875420" y="152636"/>
            <a:ext cx="10981220" cy="396044"/>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Clr>
                <a:schemeClr val="dk1"/>
              </a:buClr>
              <a:buSzPts val="3200"/>
              <a:buFont typeface="Quattrocento Sans"/>
              <a:buNone/>
              <a:defRPr b="1" sz="3200">
                <a:solidFill>
                  <a:schemeClr val="dk1"/>
                </a:solidFill>
                <a:latin typeface="Quattrocento Sans"/>
                <a:ea typeface="Quattrocento Sans"/>
                <a:cs typeface="Quattrocento Sans"/>
                <a:sym typeface="Quattrocento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6" name="Google Shape;46;p6"/>
          <p:cNvSpPr txBox="1"/>
          <p:nvPr>
            <p:ph idx="12" type="sldNum"/>
          </p:nvPr>
        </p:nvSpPr>
        <p:spPr>
          <a:xfrm>
            <a:off x="9153570" y="6592272"/>
            <a:ext cx="2844800" cy="257113"/>
          </a:xfrm>
          <a:prstGeom prst="rect">
            <a:avLst/>
          </a:prstGeom>
          <a:noFill/>
          <a:ln>
            <a:noFill/>
          </a:ln>
        </p:spPr>
        <p:txBody>
          <a:bodyPr anchorCtr="0" anchor="ctr" bIns="0" lIns="0" spcFirstLastPara="1" rIns="0" wrap="square" tIns="0">
            <a:noAutofit/>
          </a:bodyPr>
          <a:lstStyle>
            <a:lvl1pPr indent="0" lvl="0" marL="0" marR="0" rtl="0" algn="r">
              <a:lnSpc>
                <a:spcPct val="100000"/>
              </a:lnSpc>
              <a:spcBef>
                <a:spcPts val="0"/>
              </a:spcBef>
              <a:spcAft>
                <a:spcPts val="0"/>
              </a:spcAft>
              <a:buClr>
                <a:srgbClr val="000000"/>
              </a:buClr>
              <a:buSzPts val="1231"/>
              <a:buFont typeface="Arial"/>
              <a:buNone/>
              <a:defRPr b="1" i="0" sz="1231" u="none" cap="none" strike="noStrike">
                <a:solidFill>
                  <a:srgbClr val="4D4D4D"/>
                </a:solidFill>
                <a:latin typeface="Quattrocento Sans"/>
                <a:ea typeface="Quattrocento Sans"/>
                <a:cs typeface="Quattrocento Sans"/>
                <a:sym typeface="Quattrocento Sans"/>
              </a:defRPr>
            </a:lvl1pPr>
            <a:lvl2pPr indent="0" lvl="1" marL="0" marR="0" rtl="0" algn="r">
              <a:lnSpc>
                <a:spcPct val="100000"/>
              </a:lnSpc>
              <a:spcBef>
                <a:spcPts val="0"/>
              </a:spcBef>
              <a:spcAft>
                <a:spcPts val="0"/>
              </a:spcAft>
              <a:buClr>
                <a:srgbClr val="000000"/>
              </a:buClr>
              <a:buSzPts val="1231"/>
              <a:buFont typeface="Arial"/>
              <a:buNone/>
              <a:defRPr b="1" i="0" sz="1231" u="none" cap="none" strike="noStrike">
                <a:solidFill>
                  <a:srgbClr val="4D4D4D"/>
                </a:solidFill>
                <a:latin typeface="Quattrocento Sans"/>
                <a:ea typeface="Quattrocento Sans"/>
                <a:cs typeface="Quattrocento Sans"/>
                <a:sym typeface="Quattrocento Sans"/>
              </a:defRPr>
            </a:lvl2pPr>
            <a:lvl3pPr indent="0" lvl="2" marL="0" marR="0" rtl="0" algn="r">
              <a:lnSpc>
                <a:spcPct val="100000"/>
              </a:lnSpc>
              <a:spcBef>
                <a:spcPts val="0"/>
              </a:spcBef>
              <a:spcAft>
                <a:spcPts val="0"/>
              </a:spcAft>
              <a:buClr>
                <a:srgbClr val="000000"/>
              </a:buClr>
              <a:buSzPts val="1231"/>
              <a:buFont typeface="Arial"/>
              <a:buNone/>
              <a:defRPr b="1" i="0" sz="1231" u="none" cap="none" strike="noStrike">
                <a:solidFill>
                  <a:srgbClr val="4D4D4D"/>
                </a:solidFill>
                <a:latin typeface="Quattrocento Sans"/>
                <a:ea typeface="Quattrocento Sans"/>
                <a:cs typeface="Quattrocento Sans"/>
                <a:sym typeface="Quattrocento Sans"/>
              </a:defRPr>
            </a:lvl3pPr>
            <a:lvl4pPr indent="0" lvl="3" marL="0" marR="0" rtl="0" algn="r">
              <a:lnSpc>
                <a:spcPct val="100000"/>
              </a:lnSpc>
              <a:spcBef>
                <a:spcPts val="0"/>
              </a:spcBef>
              <a:spcAft>
                <a:spcPts val="0"/>
              </a:spcAft>
              <a:buClr>
                <a:srgbClr val="000000"/>
              </a:buClr>
              <a:buSzPts val="1231"/>
              <a:buFont typeface="Arial"/>
              <a:buNone/>
              <a:defRPr b="1" i="0" sz="1231" u="none" cap="none" strike="noStrike">
                <a:solidFill>
                  <a:srgbClr val="4D4D4D"/>
                </a:solidFill>
                <a:latin typeface="Quattrocento Sans"/>
                <a:ea typeface="Quattrocento Sans"/>
                <a:cs typeface="Quattrocento Sans"/>
                <a:sym typeface="Quattrocento Sans"/>
              </a:defRPr>
            </a:lvl4pPr>
            <a:lvl5pPr indent="0" lvl="4" marL="0" marR="0" rtl="0" algn="r">
              <a:lnSpc>
                <a:spcPct val="100000"/>
              </a:lnSpc>
              <a:spcBef>
                <a:spcPts val="0"/>
              </a:spcBef>
              <a:spcAft>
                <a:spcPts val="0"/>
              </a:spcAft>
              <a:buClr>
                <a:srgbClr val="000000"/>
              </a:buClr>
              <a:buSzPts val="1231"/>
              <a:buFont typeface="Arial"/>
              <a:buNone/>
              <a:defRPr b="1" i="0" sz="1231" u="none" cap="none" strike="noStrike">
                <a:solidFill>
                  <a:srgbClr val="4D4D4D"/>
                </a:solidFill>
                <a:latin typeface="Quattrocento Sans"/>
                <a:ea typeface="Quattrocento Sans"/>
                <a:cs typeface="Quattrocento Sans"/>
                <a:sym typeface="Quattrocento Sans"/>
              </a:defRPr>
            </a:lvl5pPr>
            <a:lvl6pPr indent="0" lvl="5" marL="0" marR="0" rtl="0" algn="r">
              <a:lnSpc>
                <a:spcPct val="100000"/>
              </a:lnSpc>
              <a:spcBef>
                <a:spcPts val="0"/>
              </a:spcBef>
              <a:spcAft>
                <a:spcPts val="0"/>
              </a:spcAft>
              <a:buClr>
                <a:srgbClr val="000000"/>
              </a:buClr>
              <a:buSzPts val="1231"/>
              <a:buFont typeface="Arial"/>
              <a:buNone/>
              <a:defRPr b="1" i="0" sz="1231" u="none" cap="none" strike="noStrike">
                <a:solidFill>
                  <a:srgbClr val="4D4D4D"/>
                </a:solidFill>
                <a:latin typeface="Quattrocento Sans"/>
                <a:ea typeface="Quattrocento Sans"/>
                <a:cs typeface="Quattrocento Sans"/>
                <a:sym typeface="Quattrocento Sans"/>
              </a:defRPr>
            </a:lvl6pPr>
            <a:lvl7pPr indent="0" lvl="6" marL="0" marR="0" rtl="0" algn="r">
              <a:lnSpc>
                <a:spcPct val="100000"/>
              </a:lnSpc>
              <a:spcBef>
                <a:spcPts val="0"/>
              </a:spcBef>
              <a:spcAft>
                <a:spcPts val="0"/>
              </a:spcAft>
              <a:buClr>
                <a:srgbClr val="000000"/>
              </a:buClr>
              <a:buSzPts val="1231"/>
              <a:buFont typeface="Arial"/>
              <a:buNone/>
              <a:defRPr b="1" i="0" sz="1231" u="none" cap="none" strike="noStrike">
                <a:solidFill>
                  <a:srgbClr val="4D4D4D"/>
                </a:solidFill>
                <a:latin typeface="Quattrocento Sans"/>
                <a:ea typeface="Quattrocento Sans"/>
                <a:cs typeface="Quattrocento Sans"/>
                <a:sym typeface="Quattrocento Sans"/>
              </a:defRPr>
            </a:lvl7pPr>
            <a:lvl8pPr indent="0" lvl="7" marL="0" marR="0" rtl="0" algn="r">
              <a:lnSpc>
                <a:spcPct val="100000"/>
              </a:lnSpc>
              <a:spcBef>
                <a:spcPts val="0"/>
              </a:spcBef>
              <a:spcAft>
                <a:spcPts val="0"/>
              </a:spcAft>
              <a:buClr>
                <a:srgbClr val="000000"/>
              </a:buClr>
              <a:buSzPts val="1231"/>
              <a:buFont typeface="Arial"/>
              <a:buNone/>
              <a:defRPr b="1" i="0" sz="1231" u="none" cap="none" strike="noStrike">
                <a:solidFill>
                  <a:srgbClr val="4D4D4D"/>
                </a:solidFill>
                <a:latin typeface="Quattrocento Sans"/>
                <a:ea typeface="Quattrocento Sans"/>
                <a:cs typeface="Quattrocento Sans"/>
                <a:sym typeface="Quattrocento Sans"/>
              </a:defRPr>
            </a:lvl8pPr>
            <a:lvl9pPr indent="0" lvl="8" marL="0" marR="0" rtl="0" algn="r">
              <a:lnSpc>
                <a:spcPct val="100000"/>
              </a:lnSpc>
              <a:spcBef>
                <a:spcPts val="0"/>
              </a:spcBef>
              <a:spcAft>
                <a:spcPts val="0"/>
              </a:spcAft>
              <a:buClr>
                <a:srgbClr val="000000"/>
              </a:buClr>
              <a:buSzPts val="1231"/>
              <a:buFont typeface="Arial"/>
              <a:buNone/>
              <a:defRPr b="1" i="0" sz="1231" u="none" cap="none" strike="noStrike">
                <a:solidFill>
                  <a:srgbClr val="4D4D4D"/>
                </a:solidFill>
                <a:latin typeface="Quattrocento Sans"/>
                <a:ea typeface="Quattrocento Sans"/>
                <a:cs typeface="Quattrocento Sans"/>
                <a:sym typeface="Quattrocento Sans"/>
              </a:defRPr>
            </a:lvl9pPr>
          </a:lstStyle>
          <a:p>
            <a:pPr indent="0" lvl="0" marL="0" rtl="0" algn="r">
              <a:spcBef>
                <a:spcPts val="0"/>
              </a:spcBef>
              <a:spcAft>
                <a:spcPts val="0"/>
              </a:spcAft>
              <a:buNone/>
            </a:pPr>
            <a:fld id="{00000000-1234-1234-1234-123412341234}" type="slidenum">
              <a:rPr lang="en-US"/>
              <a:t>‹#›</a:t>
            </a:fld>
            <a:endParaRPr/>
          </a:p>
        </p:txBody>
      </p:sp>
      <p:sp>
        <p:nvSpPr>
          <p:cNvPr id="47" name="Google Shape;47;p6"/>
          <p:cNvSpPr txBox="1"/>
          <p:nvPr>
            <p:ph idx="1" type="body"/>
          </p:nvPr>
        </p:nvSpPr>
        <p:spPr>
          <a:xfrm>
            <a:off x="778486" y="692696"/>
            <a:ext cx="10679340" cy="1116124"/>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591"/>
              </a:spcBef>
              <a:spcAft>
                <a:spcPts val="0"/>
              </a:spcAft>
              <a:buClr>
                <a:schemeClr val="dk1"/>
              </a:buClr>
              <a:buSzPts val="2954"/>
              <a:buFont typeface="Arial"/>
              <a:buNone/>
              <a:defRPr b="0" i="0" sz="2954" u="none" cap="none" strike="noStrike">
                <a:solidFill>
                  <a:schemeClr val="dk1"/>
                </a:solidFill>
                <a:latin typeface="Quattrocento Sans"/>
                <a:ea typeface="Quattrocento Sans"/>
                <a:cs typeface="Quattrocento Sans"/>
                <a:sym typeface="Quattrocento Sans"/>
              </a:defRPr>
            </a:lvl1pPr>
            <a:lvl2pPr indent="-447421" lvl="1" marL="914400" marR="0" rtl="0" algn="l">
              <a:lnSpc>
                <a:spcPct val="100000"/>
              </a:lnSpc>
              <a:spcBef>
                <a:spcPts val="689"/>
              </a:spcBef>
              <a:spcAft>
                <a:spcPts val="0"/>
              </a:spcAft>
              <a:buClr>
                <a:schemeClr val="dk1"/>
              </a:buClr>
              <a:buSzPts val="3446"/>
              <a:buFont typeface="Arial"/>
              <a:buChar char="–"/>
              <a:defRPr b="0" i="0" sz="3446" u="none" cap="none" strike="noStrike">
                <a:solidFill>
                  <a:schemeClr val="dk1"/>
                </a:solidFill>
                <a:latin typeface="Quattrocento Sans"/>
                <a:ea typeface="Quattrocento Sans"/>
                <a:cs typeface="Quattrocento Sans"/>
                <a:sym typeface="Quattrocento Sans"/>
              </a:defRPr>
            </a:lvl2pPr>
            <a:lvl3pPr indent="-416179" lvl="2" marL="1371600" marR="0" rtl="0" algn="l">
              <a:lnSpc>
                <a:spcPct val="100000"/>
              </a:lnSpc>
              <a:spcBef>
                <a:spcPts val="591"/>
              </a:spcBef>
              <a:spcAft>
                <a:spcPts val="0"/>
              </a:spcAft>
              <a:buClr>
                <a:schemeClr val="dk1"/>
              </a:buClr>
              <a:buSzPts val="2954"/>
              <a:buFont typeface="Arial"/>
              <a:buChar char="•"/>
              <a:defRPr b="0" i="0" sz="2954" u="none" cap="none" strike="noStrike">
                <a:solidFill>
                  <a:schemeClr val="dk1"/>
                </a:solidFill>
                <a:latin typeface="Quattrocento Sans"/>
                <a:ea typeface="Quattrocento Sans"/>
                <a:cs typeface="Quattrocento Sans"/>
                <a:sym typeface="Quattrocento Sans"/>
              </a:defRPr>
            </a:lvl3pPr>
            <a:lvl4pPr indent="-384936" lvl="3" marL="1828800" marR="0" rtl="0" algn="l">
              <a:lnSpc>
                <a:spcPct val="100000"/>
              </a:lnSpc>
              <a:spcBef>
                <a:spcPts val="492"/>
              </a:spcBef>
              <a:spcAft>
                <a:spcPts val="0"/>
              </a:spcAft>
              <a:buClr>
                <a:schemeClr val="dk1"/>
              </a:buClr>
              <a:buSzPts val="2462"/>
              <a:buFont typeface="Arial"/>
              <a:buChar char="–"/>
              <a:defRPr b="0" i="0" sz="2462" u="none" cap="none" strike="noStrike">
                <a:solidFill>
                  <a:schemeClr val="dk1"/>
                </a:solidFill>
                <a:latin typeface="Quattrocento Sans"/>
                <a:ea typeface="Quattrocento Sans"/>
                <a:cs typeface="Quattrocento Sans"/>
                <a:sym typeface="Quattrocento Sans"/>
              </a:defRPr>
            </a:lvl4pPr>
            <a:lvl5pPr indent="-384936" lvl="4" marL="2286000" marR="0" rtl="0" algn="l">
              <a:lnSpc>
                <a:spcPct val="100000"/>
              </a:lnSpc>
              <a:spcBef>
                <a:spcPts val="492"/>
              </a:spcBef>
              <a:spcAft>
                <a:spcPts val="0"/>
              </a:spcAft>
              <a:buClr>
                <a:schemeClr val="dk1"/>
              </a:buClr>
              <a:buSzPts val="2462"/>
              <a:buFont typeface="Arial"/>
              <a:buChar char="»"/>
              <a:defRPr b="0" i="0" sz="2462" u="none" cap="none" strike="noStrike">
                <a:solidFill>
                  <a:schemeClr val="dk1"/>
                </a:solidFill>
                <a:latin typeface="Quattrocento Sans"/>
                <a:ea typeface="Quattrocento Sans"/>
                <a:cs typeface="Quattrocento Sans"/>
                <a:sym typeface="Quattrocento Sans"/>
              </a:defRPr>
            </a:lvl5pPr>
            <a:lvl6pPr indent="-384936" lvl="5" marL="2743200" marR="0" rtl="0" algn="l">
              <a:lnSpc>
                <a:spcPct val="100000"/>
              </a:lnSpc>
              <a:spcBef>
                <a:spcPts val="492"/>
              </a:spcBef>
              <a:spcAft>
                <a:spcPts val="0"/>
              </a:spcAft>
              <a:buClr>
                <a:schemeClr val="dk1"/>
              </a:buClr>
              <a:buSzPts val="2462"/>
              <a:buFont typeface="Arial"/>
              <a:buChar char="•"/>
              <a:defRPr b="0" i="0" sz="2462" u="none" cap="none" strike="noStrike">
                <a:solidFill>
                  <a:schemeClr val="dk1"/>
                </a:solidFill>
                <a:latin typeface="Quattrocento Sans"/>
                <a:ea typeface="Quattrocento Sans"/>
                <a:cs typeface="Quattrocento Sans"/>
                <a:sym typeface="Quattrocento Sans"/>
              </a:defRPr>
            </a:lvl6pPr>
            <a:lvl7pPr indent="-384936" lvl="6" marL="3200400" marR="0" rtl="0" algn="l">
              <a:lnSpc>
                <a:spcPct val="100000"/>
              </a:lnSpc>
              <a:spcBef>
                <a:spcPts val="492"/>
              </a:spcBef>
              <a:spcAft>
                <a:spcPts val="0"/>
              </a:spcAft>
              <a:buClr>
                <a:schemeClr val="dk1"/>
              </a:buClr>
              <a:buSzPts val="2462"/>
              <a:buFont typeface="Arial"/>
              <a:buChar char="•"/>
              <a:defRPr b="0" i="0" sz="2462" u="none" cap="none" strike="noStrike">
                <a:solidFill>
                  <a:schemeClr val="dk1"/>
                </a:solidFill>
                <a:latin typeface="Quattrocento Sans"/>
                <a:ea typeface="Quattrocento Sans"/>
                <a:cs typeface="Quattrocento Sans"/>
                <a:sym typeface="Quattrocento Sans"/>
              </a:defRPr>
            </a:lvl7pPr>
            <a:lvl8pPr indent="-384936" lvl="7" marL="3657600" marR="0" rtl="0" algn="l">
              <a:lnSpc>
                <a:spcPct val="100000"/>
              </a:lnSpc>
              <a:spcBef>
                <a:spcPts val="492"/>
              </a:spcBef>
              <a:spcAft>
                <a:spcPts val="0"/>
              </a:spcAft>
              <a:buClr>
                <a:schemeClr val="dk1"/>
              </a:buClr>
              <a:buSzPts val="2462"/>
              <a:buFont typeface="Arial"/>
              <a:buChar char="•"/>
              <a:defRPr b="0" i="0" sz="2462" u="none" cap="none" strike="noStrike">
                <a:solidFill>
                  <a:schemeClr val="dk1"/>
                </a:solidFill>
                <a:latin typeface="Quattrocento Sans"/>
                <a:ea typeface="Quattrocento Sans"/>
                <a:cs typeface="Quattrocento Sans"/>
                <a:sym typeface="Quattrocento Sans"/>
              </a:defRPr>
            </a:lvl8pPr>
            <a:lvl9pPr indent="-384936" lvl="8" marL="4114800" marR="0" rtl="0" algn="l">
              <a:lnSpc>
                <a:spcPct val="100000"/>
              </a:lnSpc>
              <a:spcBef>
                <a:spcPts val="492"/>
              </a:spcBef>
              <a:spcAft>
                <a:spcPts val="0"/>
              </a:spcAft>
              <a:buClr>
                <a:schemeClr val="dk1"/>
              </a:buClr>
              <a:buSzPts val="2462"/>
              <a:buFont typeface="Arial"/>
              <a:buChar char="•"/>
              <a:defRPr b="0" i="0" sz="2462" u="none" cap="none" strike="noStrike">
                <a:solidFill>
                  <a:schemeClr val="dk1"/>
                </a:solidFill>
                <a:latin typeface="Quattrocento Sans"/>
                <a:ea typeface="Quattrocento Sans"/>
                <a:cs typeface="Quattrocento Sans"/>
                <a:sym typeface="Quattrocento Sans"/>
              </a:defRPr>
            </a:lvl9pPr>
          </a:lstStyle>
          <a:p/>
        </p:txBody>
      </p:sp>
      <p:sp>
        <p:nvSpPr>
          <p:cNvPr id="48" name="Google Shape;48;p6"/>
          <p:cNvSpPr txBox="1"/>
          <p:nvPr>
            <p:ph idx="2" type="body"/>
          </p:nvPr>
        </p:nvSpPr>
        <p:spPr>
          <a:xfrm>
            <a:off x="875420" y="1844829"/>
            <a:ext cx="10582409" cy="4747443"/>
          </a:xfrm>
          <a:prstGeom prst="rect">
            <a:avLst/>
          </a:prstGeom>
          <a:noFill/>
          <a:ln>
            <a:noFill/>
          </a:ln>
        </p:spPr>
        <p:txBody>
          <a:bodyPr anchorCtr="0" anchor="t" bIns="45700" lIns="91425" spcFirstLastPara="1" rIns="91425" wrap="square" tIns="45700">
            <a:noAutofit/>
          </a:bodyPr>
          <a:lstStyle>
            <a:lvl1pPr indent="-426719" lvl="0" marL="457200" marR="0" rtl="0" algn="l">
              <a:lnSpc>
                <a:spcPct val="120000"/>
              </a:lnSpc>
              <a:spcBef>
                <a:spcPts val="738"/>
              </a:spcBef>
              <a:spcAft>
                <a:spcPts val="0"/>
              </a:spcAft>
              <a:buClr>
                <a:schemeClr val="dk1"/>
              </a:buClr>
              <a:buSzPts val="3120"/>
              <a:buFont typeface="Noto Sans Symbols"/>
              <a:buChar char="▪"/>
              <a:defRPr b="0" i="0" sz="2400" u="none" cap="none" strike="noStrike">
                <a:solidFill>
                  <a:schemeClr val="dk1"/>
                </a:solidFill>
                <a:latin typeface="Quattrocento Sans"/>
                <a:ea typeface="Quattrocento Sans"/>
                <a:cs typeface="Quattrocento Sans"/>
                <a:sym typeface="Quattrocento Sans"/>
              </a:defRPr>
            </a:lvl1pPr>
            <a:lvl2pPr indent="-360680" lvl="1" marL="914400" marR="0" rtl="0" algn="l">
              <a:lnSpc>
                <a:spcPct val="110000"/>
              </a:lnSpc>
              <a:spcBef>
                <a:spcPts val="738"/>
              </a:spcBef>
              <a:spcAft>
                <a:spcPts val="0"/>
              </a:spcAft>
              <a:buClr>
                <a:schemeClr val="dk1"/>
              </a:buClr>
              <a:buSzPts val="2080"/>
              <a:buFont typeface="Arial"/>
              <a:buChar char="•"/>
              <a:defRPr b="0" i="0" sz="1600" u="none" cap="none" strike="noStrike">
                <a:solidFill>
                  <a:schemeClr val="dk1"/>
                </a:solidFill>
                <a:latin typeface="Quattrocento Sans"/>
                <a:ea typeface="Quattrocento Sans"/>
                <a:cs typeface="Quattrocento Sans"/>
                <a:sym typeface="Quattrocento Sans"/>
              </a:defRPr>
            </a:lvl2pPr>
            <a:lvl3pPr indent="-353631" lvl="2" marL="1371600" marR="0" rtl="0" algn="l">
              <a:lnSpc>
                <a:spcPct val="100000"/>
              </a:lnSpc>
              <a:spcBef>
                <a:spcPts val="738"/>
              </a:spcBef>
              <a:spcAft>
                <a:spcPts val="0"/>
              </a:spcAft>
              <a:buClr>
                <a:schemeClr val="dk1"/>
              </a:buClr>
              <a:buSzPts val="1969"/>
              <a:buFont typeface="Arial"/>
              <a:buChar char="•"/>
              <a:defRPr b="0" i="0" sz="1969" u="none" cap="none" strike="noStrike">
                <a:solidFill>
                  <a:schemeClr val="dk1"/>
                </a:solidFill>
                <a:latin typeface="Quattrocento Sans"/>
                <a:ea typeface="Quattrocento Sans"/>
                <a:cs typeface="Quattrocento Sans"/>
                <a:sym typeface="Quattrocento Sans"/>
              </a:defRPr>
            </a:lvl3pPr>
            <a:lvl4pPr indent="-353631" lvl="3" marL="1828800" marR="0" rtl="0" algn="l">
              <a:lnSpc>
                <a:spcPct val="100000"/>
              </a:lnSpc>
              <a:spcBef>
                <a:spcPts val="394"/>
              </a:spcBef>
              <a:spcAft>
                <a:spcPts val="0"/>
              </a:spcAft>
              <a:buClr>
                <a:schemeClr val="dk1"/>
              </a:buClr>
              <a:buSzPts val="1969"/>
              <a:buFont typeface="Arial"/>
              <a:buChar char="–"/>
              <a:defRPr b="0" i="0" sz="1969" u="none" cap="none" strike="noStrike">
                <a:solidFill>
                  <a:schemeClr val="dk1"/>
                </a:solidFill>
                <a:latin typeface="Quattrocento Sans"/>
                <a:ea typeface="Quattrocento Sans"/>
                <a:cs typeface="Quattrocento Sans"/>
                <a:sym typeface="Quattrocento Sans"/>
              </a:defRPr>
            </a:lvl4pPr>
            <a:lvl5pPr indent="-353631" lvl="4" marL="2286000" marR="0" rtl="0" algn="l">
              <a:lnSpc>
                <a:spcPct val="100000"/>
              </a:lnSpc>
              <a:spcBef>
                <a:spcPts val="394"/>
              </a:spcBef>
              <a:spcAft>
                <a:spcPts val="0"/>
              </a:spcAft>
              <a:buClr>
                <a:schemeClr val="dk1"/>
              </a:buClr>
              <a:buSzPts val="1969"/>
              <a:buFont typeface="Arial"/>
              <a:buChar char="»"/>
              <a:defRPr b="0" i="0" sz="1969" u="none" cap="none" strike="noStrike">
                <a:solidFill>
                  <a:schemeClr val="dk1"/>
                </a:solidFill>
                <a:latin typeface="Quattrocento Sans"/>
                <a:ea typeface="Quattrocento Sans"/>
                <a:cs typeface="Quattrocento Sans"/>
                <a:sym typeface="Quattrocento Sans"/>
              </a:defRPr>
            </a:lvl5pPr>
            <a:lvl6pPr indent="-384936" lvl="5" marL="2743200" marR="0" rtl="0" algn="l">
              <a:lnSpc>
                <a:spcPct val="100000"/>
              </a:lnSpc>
              <a:spcBef>
                <a:spcPts val="492"/>
              </a:spcBef>
              <a:spcAft>
                <a:spcPts val="0"/>
              </a:spcAft>
              <a:buClr>
                <a:schemeClr val="dk1"/>
              </a:buClr>
              <a:buSzPts val="2462"/>
              <a:buFont typeface="Arial"/>
              <a:buChar char="•"/>
              <a:defRPr b="0" i="0" sz="2462" u="none" cap="none" strike="noStrike">
                <a:solidFill>
                  <a:schemeClr val="dk1"/>
                </a:solidFill>
                <a:latin typeface="Quattrocento Sans"/>
                <a:ea typeface="Quattrocento Sans"/>
                <a:cs typeface="Quattrocento Sans"/>
                <a:sym typeface="Quattrocento Sans"/>
              </a:defRPr>
            </a:lvl6pPr>
            <a:lvl7pPr indent="-384936" lvl="6" marL="3200400" marR="0" rtl="0" algn="l">
              <a:lnSpc>
                <a:spcPct val="100000"/>
              </a:lnSpc>
              <a:spcBef>
                <a:spcPts val="492"/>
              </a:spcBef>
              <a:spcAft>
                <a:spcPts val="0"/>
              </a:spcAft>
              <a:buClr>
                <a:schemeClr val="dk1"/>
              </a:buClr>
              <a:buSzPts val="2462"/>
              <a:buFont typeface="Arial"/>
              <a:buChar char="•"/>
              <a:defRPr b="0" i="0" sz="2462" u="none" cap="none" strike="noStrike">
                <a:solidFill>
                  <a:schemeClr val="dk1"/>
                </a:solidFill>
                <a:latin typeface="Quattrocento Sans"/>
                <a:ea typeface="Quattrocento Sans"/>
                <a:cs typeface="Quattrocento Sans"/>
                <a:sym typeface="Quattrocento Sans"/>
              </a:defRPr>
            </a:lvl7pPr>
            <a:lvl8pPr indent="-384936" lvl="7" marL="3657600" marR="0" rtl="0" algn="l">
              <a:lnSpc>
                <a:spcPct val="100000"/>
              </a:lnSpc>
              <a:spcBef>
                <a:spcPts val="492"/>
              </a:spcBef>
              <a:spcAft>
                <a:spcPts val="0"/>
              </a:spcAft>
              <a:buClr>
                <a:schemeClr val="dk1"/>
              </a:buClr>
              <a:buSzPts val="2462"/>
              <a:buFont typeface="Arial"/>
              <a:buChar char="•"/>
              <a:defRPr b="0" i="0" sz="2462" u="none" cap="none" strike="noStrike">
                <a:solidFill>
                  <a:schemeClr val="dk1"/>
                </a:solidFill>
                <a:latin typeface="Quattrocento Sans"/>
                <a:ea typeface="Quattrocento Sans"/>
                <a:cs typeface="Quattrocento Sans"/>
                <a:sym typeface="Quattrocento Sans"/>
              </a:defRPr>
            </a:lvl8pPr>
            <a:lvl9pPr indent="-384936" lvl="8" marL="4114800" marR="0" rtl="0" algn="l">
              <a:lnSpc>
                <a:spcPct val="100000"/>
              </a:lnSpc>
              <a:spcBef>
                <a:spcPts val="492"/>
              </a:spcBef>
              <a:spcAft>
                <a:spcPts val="0"/>
              </a:spcAft>
              <a:buClr>
                <a:schemeClr val="dk1"/>
              </a:buClr>
              <a:buSzPts val="2462"/>
              <a:buFont typeface="Arial"/>
              <a:buChar char="•"/>
              <a:defRPr b="0" i="0" sz="2462" u="none" cap="none" strike="noStrike">
                <a:solidFill>
                  <a:schemeClr val="dk1"/>
                </a:solidFill>
                <a:latin typeface="Quattrocento Sans"/>
                <a:ea typeface="Quattrocento Sans"/>
                <a:cs typeface="Quattrocento Sans"/>
                <a:sym typeface="Quattrocento Sans"/>
              </a:defRPr>
            </a:lvl9pPr>
          </a:lstStyle>
          <a:p/>
        </p:txBody>
      </p:sp>
      <p:pic>
        <p:nvPicPr>
          <p:cNvPr descr="http://beta.collegeessayadvisor.com/wp-content/uploads/2012/08/CarnegieMellon.jpeg" id="49" name="Google Shape;49;p6"/>
          <p:cNvPicPr preferRelativeResize="0"/>
          <p:nvPr/>
        </p:nvPicPr>
        <p:blipFill rotWithShape="1">
          <a:blip r:embed="rId2">
            <a:alphaModFix/>
          </a:blip>
          <a:srcRect b="0" l="0" r="0" t="0"/>
          <a:stretch/>
        </p:blipFill>
        <p:spPr>
          <a:xfrm>
            <a:off x="9330824" y="6641418"/>
            <a:ext cx="2194560" cy="159715"/>
          </a:xfrm>
          <a:prstGeom prst="rect">
            <a:avLst/>
          </a:prstGeom>
          <a:noFill/>
          <a:ln>
            <a:noFill/>
          </a:ln>
        </p:spPr>
      </p:pic>
      <p:grpSp>
        <p:nvGrpSpPr>
          <p:cNvPr id="50" name="Google Shape;50;p6"/>
          <p:cNvGrpSpPr/>
          <p:nvPr/>
        </p:nvGrpSpPr>
        <p:grpSpPr>
          <a:xfrm>
            <a:off x="224126" y="6525344"/>
            <a:ext cx="321574" cy="287676"/>
            <a:chOff x="734006" y="1322311"/>
            <a:chExt cx="3013848" cy="2525143"/>
          </a:xfrm>
        </p:grpSpPr>
        <p:sp>
          <p:nvSpPr>
            <p:cNvPr id="51" name="Google Shape;51;p6"/>
            <p:cNvSpPr/>
            <p:nvPr/>
          </p:nvSpPr>
          <p:spPr>
            <a:xfrm rot="-1603226">
              <a:off x="1102998" y="1736675"/>
              <a:ext cx="1017937" cy="1883047"/>
            </a:xfrm>
            <a:prstGeom prst="ellipse">
              <a:avLst/>
            </a:prstGeom>
            <a:solidFill>
              <a:srgbClr val="82828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215"/>
                <a:buFont typeface="Arial"/>
                <a:buNone/>
              </a:pPr>
              <a:r>
                <a:t/>
              </a:r>
              <a:endParaRPr b="0" i="0" sz="2215" u="none" cap="none" strike="noStrike">
                <a:solidFill>
                  <a:schemeClr val="lt1"/>
                </a:solidFill>
                <a:latin typeface="Quattrocento Sans"/>
                <a:ea typeface="Quattrocento Sans"/>
                <a:cs typeface="Quattrocento Sans"/>
                <a:sym typeface="Quattrocento Sans"/>
              </a:endParaRPr>
            </a:p>
          </p:txBody>
        </p:sp>
        <p:sp>
          <p:nvSpPr>
            <p:cNvPr id="52" name="Google Shape;52;p6"/>
            <p:cNvSpPr/>
            <p:nvPr/>
          </p:nvSpPr>
          <p:spPr>
            <a:xfrm rot="5400000">
              <a:off x="1941444" y="709563"/>
              <a:ext cx="658375" cy="1883870"/>
            </a:xfrm>
            <a:prstGeom prst="ellipse">
              <a:avLst/>
            </a:prstGeom>
            <a:solidFill>
              <a:srgbClr val="78787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215"/>
                <a:buFont typeface="Arial"/>
                <a:buNone/>
              </a:pPr>
              <a:r>
                <a:t/>
              </a:r>
              <a:endParaRPr b="0" i="0" sz="2215" u="none" cap="none" strike="noStrike">
                <a:solidFill>
                  <a:schemeClr val="lt1"/>
                </a:solidFill>
                <a:latin typeface="Quattrocento Sans"/>
                <a:ea typeface="Quattrocento Sans"/>
                <a:cs typeface="Quattrocento Sans"/>
                <a:sym typeface="Quattrocento Sans"/>
              </a:endParaRPr>
            </a:p>
          </p:txBody>
        </p:sp>
        <p:sp>
          <p:nvSpPr>
            <p:cNvPr id="53" name="Google Shape;53;p6"/>
            <p:cNvSpPr/>
            <p:nvPr/>
          </p:nvSpPr>
          <p:spPr>
            <a:xfrm rot="1590040">
              <a:off x="2360449" y="1736675"/>
              <a:ext cx="994905" cy="1993543"/>
            </a:xfrm>
            <a:prstGeom prst="ellipse">
              <a:avLst/>
            </a:prstGeom>
            <a:solidFill>
              <a:srgbClr val="21212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215"/>
                <a:buFont typeface="Arial"/>
                <a:buNone/>
              </a:pPr>
              <a:r>
                <a:t/>
              </a:r>
              <a:endParaRPr b="0" i="0" sz="2215" u="none" cap="none" strike="noStrike">
                <a:solidFill>
                  <a:schemeClr val="lt1"/>
                </a:solidFill>
                <a:latin typeface="Quattrocento Sans"/>
                <a:ea typeface="Quattrocento Sans"/>
                <a:cs typeface="Quattrocento Sans"/>
                <a:sym typeface="Quattrocento Sans"/>
              </a:endParaRPr>
            </a:p>
          </p:txBody>
        </p:sp>
      </p:grpSp>
      <p:sp>
        <p:nvSpPr>
          <p:cNvPr id="54" name="Google Shape;54;p6"/>
          <p:cNvSpPr txBox="1"/>
          <p:nvPr/>
        </p:nvSpPr>
        <p:spPr>
          <a:xfrm>
            <a:off x="503818" y="6473904"/>
            <a:ext cx="1163332" cy="3953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969"/>
              <a:buFont typeface="Arial"/>
              <a:buNone/>
            </a:pPr>
            <a:r>
              <a:rPr b="0" i="0" lang="en-US" sz="1969" u="none" cap="none" strike="noStrike">
                <a:solidFill>
                  <a:srgbClr val="C00000"/>
                </a:solidFill>
                <a:latin typeface="Quattrocento Sans"/>
                <a:ea typeface="Quattrocento Sans"/>
                <a:cs typeface="Quattrocento Sans"/>
                <a:sym typeface="Quattrocento Sans"/>
              </a:rPr>
              <a:t>.C</a:t>
            </a:r>
            <a:r>
              <a:rPr b="0" i="0" lang="en-US" sz="1969" u="none" cap="none" strike="noStrike">
                <a:solidFill>
                  <a:srgbClr val="787878"/>
                </a:solidFill>
                <a:latin typeface="Quattrocento Sans"/>
                <a:ea typeface="Quattrocento Sans"/>
                <a:cs typeface="Quattrocento Sans"/>
                <a:sym typeface="Quattrocento Sans"/>
              </a:rPr>
              <a:t>ER</a:t>
            </a:r>
            <a:r>
              <a:rPr b="0" i="0" lang="en-US" sz="1969" u="none" cap="none" strike="noStrike">
                <a:solidFill>
                  <a:srgbClr val="C00000"/>
                </a:solidFill>
                <a:latin typeface="Quattrocento Sans"/>
                <a:ea typeface="Quattrocento Sans"/>
                <a:cs typeface="Quattrocento Sans"/>
                <a:sym typeface="Quattrocento Sans"/>
              </a:rPr>
              <a:t>L</a:t>
            </a:r>
            <a:r>
              <a:rPr b="0" i="0" lang="en-US" sz="1969" u="none" cap="none" strike="noStrike">
                <a:solidFill>
                  <a:srgbClr val="787878"/>
                </a:solidFill>
                <a:latin typeface="Quattrocento Sans"/>
                <a:ea typeface="Quattrocento Sans"/>
                <a:cs typeface="Quattrocento Sans"/>
                <a:sym typeface="Quattrocento Sans"/>
              </a:rPr>
              <a:t>AB</a:t>
            </a:r>
            <a:r>
              <a:rPr b="0" i="0" lang="en-US" sz="1969" u="none" cap="none" strike="noStrike">
                <a:solidFill>
                  <a:srgbClr val="C00000"/>
                </a:solidFill>
                <a:latin typeface="Quattrocento Sans"/>
                <a:ea typeface="Quattrocento Sans"/>
                <a:cs typeface="Quattrocento Sans"/>
                <a:sym typeface="Quattrocento Sans"/>
              </a:rPr>
              <a:t>.</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Gray)">
  <p:cSld name="1_Title (Gray)">
    <p:spTree>
      <p:nvGrpSpPr>
        <p:cNvPr id="55" name="Shape 55"/>
        <p:cNvGrpSpPr/>
        <p:nvPr/>
      </p:nvGrpSpPr>
      <p:grpSpPr>
        <a:xfrm>
          <a:off x="0" y="0"/>
          <a:ext cx="0" cy="0"/>
          <a:chOff x="0" y="0"/>
          <a:chExt cx="0" cy="0"/>
        </a:xfrm>
      </p:grpSpPr>
      <p:sp>
        <p:nvSpPr>
          <p:cNvPr id="56" name="Google Shape;56;p7"/>
          <p:cNvSpPr/>
          <p:nvPr/>
        </p:nvSpPr>
        <p:spPr>
          <a:xfrm>
            <a:off x="0" y="1"/>
            <a:ext cx="12192000" cy="656692"/>
          </a:xfrm>
          <a:prstGeom prst="roundRect">
            <a:avLst>
              <a:gd fmla="val 0" name="adj"/>
            </a:avLst>
          </a:prstGeom>
          <a:solidFill>
            <a:schemeClr val="dk1">
              <a:alpha val="80000"/>
            </a:schemeClr>
          </a:solidFill>
          <a:ln>
            <a:noFill/>
          </a:ln>
        </p:spPr>
        <p:txBody>
          <a:bodyPr anchorCtr="0" anchor="ctr" bIns="0" lIns="0" spcFirstLastPara="1" rIns="0" wrap="square" tIns="0">
            <a:noAutofit/>
          </a:bodyPr>
          <a:lstStyle/>
          <a:p>
            <a:pPr indent="0" lvl="0" marL="0" marR="0" rtl="0" algn="just">
              <a:lnSpc>
                <a:spcPct val="140000"/>
              </a:lnSpc>
              <a:spcBef>
                <a:spcPts val="0"/>
              </a:spcBef>
              <a:spcAft>
                <a:spcPts val="0"/>
              </a:spcAft>
              <a:buClr>
                <a:srgbClr val="000000"/>
              </a:buClr>
              <a:buSzPts val="1969"/>
              <a:buFont typeface="Arial"/>
              <a:buNone/>
            </a:pPr>
            <a:r>
              <a:t/>
            </a:r>
            <a:endParaRPr b="0" i="0" sz="1969" u="none" cap="none" strike="noStrike">
              <a:solidFill>
                <a:schemeClr val="lt1"/>
              </a:solidFill>
              <a:latin typeface="Quattrocento Sans"/>
              <a:ea typeface="Quattrocento Sans"/>
              <a:cs typeface="Quattrocento Sans"/>
              <a:sym typeface="Quattrocento Sans"/>
            </a:endParaRPr>
          </a:p>
        </p:txBody>
      </p:sp>
      <p:sp>
        <p:nvSpPr>
          <p:cNvPr id="57" name="Google Shape;57;p7"/>
          <p:cNvSpPr txBox="1"/>
          <p:nvPr>
            <p:ph idx="12" type="sldNum"/>
          </p:nvPr>
        </p:nvSpPr>
        <p:spPr>
          <a:xfrm>
            <a:off x="9153570" y="6592272"/>
            <a:ext cx="2844800" cy="257113"/>
          </a:xfrm>
          <a:prstGeom prst="rect">
            <a:avLst/>
          </a:prstGeom>
          <a:noFill/>
          <a:ln>
            <a:noFill/>
          </a:ln>
        </p:spPr>
        <p:txBody>
          <a:bodyPr anchorCtr="0" anchor="ctr" bIns="0" lIns="0" spcFirstLastPara="1" rIns="0" wrap="square" tIns="0">
            <a:noAutofit/>
          </a:bodyPr>
          <a:lstStyle>
            <a:lvl1pPr indent="0" lvl="0" marL="0" marR="0" rtl="0" algn="r">
              <a:lnSpc>
                <a:spcPct val="100000"/>
              </a:lnSpc>
              <a:spcBef>
                <a:spcPts val="0"/>
              </a:spcBef>
              <a:spcAft>
                <a:spcPts val="0"/>
              </a:spcAft>
              <a:buClr>
                <a:srgbClr val="000000"/>
              </a:buClr>
              <a:buSzPts val="1231"/>
              <a:buFont typeface="Arial"/>
              <a:buNone/>
              <a:defRPr b="1" i="0" sz="1231" u="none" cap="none" strike="noStrike">
                <a:solidFill>
                  <a:srgbClr val="4D4D4D"/>
                </a:solidFill>
                <a:latin typeface="Quattrocento Sans"/>
                <a:ea typeface="Quattrocento Sans"/>
                <a:cs typeface="Quattrocento Sans"/>
                <a:sym typeface="Quattrocento Sans"/>
              </a:defRPr>
            </a:lvl1pPr>
            <a:lvl2pPr indent="0" lvl="1" marL="0" marR="0" rtl="0" algn="r">
              <a:lnSpc>
                <a:spcPct val="100000"/>
              </a:lnSpc>
              <a:spcBef>
                <a:spcPts val="0"/>
              </a:spcBef>
              <a:spcAft>
                <a:spcPts val="0"/>
              </a:spcAft>
              <a:buClr>
                <a:srgbClr val="000000"/>
              </a:buClr>
              <a:buSzPts val="1231"/>
              <a:buFont typeface="Arial"/>
              <a:buNone/>
              <a:defRPr b="1" i="0" sz="1231" u="none" cap="none" strike="noStrike">
                <a:solidFill>
                  <a:srgbClr val="4D4D4D"/>
                </a:solidFill>
                <a:latin typeface="Quattrocento Sans"/>
                <a:ea typeface="Quattrocento Sans"/>
                <a:cs typeface="Quattrocento Sans"/>
                <a:sym typeface="Quattrocento Sans"/>
              </a:defRPr>
            </a:lvl2pPr>
            <a:lvl3pPr indent="0" lvl="2" marL="0" marR="0" rtl="0" algn="r">
              <a:lnSpc>
                <a:spcPct val="100000"/>
              </a:lnSpc>
              <a:spcBef>
                <a:spcPts val="0"/>
              </a:spcBef>
              <a:spcAft>
                <a:spcPts val="0"/>
              </a:spcAft>
              <a:buClr>
                <a:srgbClr val="000000"/>
              </a:buClr>
              <a:buSzPts val="1231"/>
              <a:buFont typeface="Arial"/>
              <a:buNone/>
              <a:defRPr b="1" i="0" sz="1231" u="none" cap="none" strike="noStrike">
                <a:solidFill>
                  <a:srgbClr val="4D4D4D"/>
                </a:solidFill>
                <a:latin typeface="Quattrocento Sans"/>
                <a:ea typeface="Quattrocento Sans"/>
                <a:cs typeface="Quattrocento Sans"/>
                <a:sym typeface="Quattrocento Sans"/>
              </a:defRPr>
            </a:lvl3pPr>
            <a:lvl4pPr indent="0" lvl="3" marL="0" marR="0" rtl="0" algn="r">
              <a:lnSpc>
                <a:spcPct val="100000"/>
              </a:lnSpc>
              <a:spcBef>
                <a:spcPts val="0"/>
              </a:spcBef>
              <a:spcAft>
                <a:spcPts val="0"/>
              </a:spcAft>
              <a:buClr>
                <a:srgbClr val="000000"/>
              </a:buClr>
              <a:buSzPts val="1231"/>
              <a:buFont typeface="Arial"/>
              <a:buNone/>
              <a:defRPr b="1" i="0" sz="1231" u="none" cap="none" strike="noStrike">
                <a:solidFill>
                  <a:srgbClr val="4D4D4D"/>
                </a:solidFill>
                <a:latin typeface="Quattrocento Sans"/>
                <a:ea typeface="Quattrocento Sans"/>
                <a:cs typeface="Quattrocento Sans"/>
                <a:sym typeface="Quattrocento Sans"/>
              </a:defRPr>
            </a:lvl4pPr>
            <a:lvl5pPr indent="0" lvl="4" marL="0" marR="0" rtl="0" algn="r">
              <a:lnSpc>
                <a:spcPct val="100000"/>
              </a:lnSpc>
              <a:spcBef>
                <a:spcPts val="0"/>
              </a:spcBef>
              <a:spcAft>
                <a:spcPts val="0"/>
              </a:spcAft>
              <a:buClr>
                <a:srgbClr val="000000"/>
              </a:buClr>
              <a:buSzPts val="1231"/>
              <a:buFont typeface="Arial"/>
              <a:buNone/>
              <a:defRPr b="1" i="0" sz="1231" u="none" cap="none" strike="noStrike">
                <a:solidFill>
                  <a:srgbClr val="4D4D4D"/>
                </a:solidFill>
                <a:latin typeface="Quattrocento Sans"/>
                <a:ea typeface="Quattrocento Sans"/>
                <a:cs typeface="Quattrocento Sans"/>
                <a:sym typeface="Quattrocento Sans"/>
              </a:defRPr>
            </a:lvl5pPr>
            <a:lvl6pPr indent="0" lvl="5" marL="0" marR="0" rtl="0" algn="r">
              <a:lnSpc>
                <a:spcPct val="100000"/>
              </a:lnSpc>
              <a:spcBef>
                <a:spcPts val="0"/>
              </a:spcBef>
              <a:spcAft>
                <a:spcPts val="0"/>
              </a:spcAft>
              <a:buClr>
                <a:srgbClr val="000000"/>
              </a:buClr>
              <a:buSzPts val="1231"/>
              <a:buFont typeface="Arial"/>
              <a:buNone/>
              <a:defRPr b="1" i="0" sz="1231" u="none" cap="none" strike="noStrike">
                <a:solidFill>
                  <a:srgbClr val="4D4D4D"/>
                </a:solidFill>
                <a:latin typeface="Quattrocento Sans"/>
                <a:ea typeface="Quattrocento Sans"/>
                <a:cs typeface="Quattrocento Sans"/>
                <a:sym typeface="Quattrocento Sans"/>
              </a:defRPr>
            </a:lvl6pPr>
            <a:lvl7pPr indent="0" lvl="6" marL="0" marR="0" rtl="0" algn="r">
              <a:lnSpc>
                <a:spcPct val="100000"/>
              </a:lnSpc>
              <a:spcBef>
                <a:spcPts val="0"/>
              </a:spcBef>
              <a:spcAft>
                <a:spcPts val="0"/>
              </a:spcAft>
              <a:buClr>
                <a:srgbClr val="000000"/>
              </a:buClr>
              <a:buSzPts val="1231"/>
              <a:buFont typeface="Arial"/>
              <a:buNone/>
              <a:defRPr b="1" i="0" sz="1231" u="none" cap="none" strike="noStrike">
                <a:solidFill>
                  <a:srgbClr val="4D4D4D"/>
                </a:solidFill>
                <a:latin typeface="Quattrocento Sans"/>
                <a:ea typeface="Quattrocento Sans"/>
                <a:cs typeface="Quattrocento Sans"/>
                <a:sym typeface="Quattrocento Sans"/>
              </a:defRPr>
            </a:lvl7pPr>
            <a:lvl8pPr indent="0" lvl="7" marL="0" marR="0" rtl="0" algn="r">
              <a:lnSpc>
                <a:spcPct val="100000"/>
              </a:lnSpc>
              <a:spcBef>
                <a:spcPts val="0"/>
              </a:spcBef>
              <a:spcAft>
                <a:spcPts val="0"/>
              </a:spcAft>
              <a:buClr>
                <a:srgbClr val="000000"/>
              </a:buClr>
              <a:buSzPts val="1231"/>
              <a:buFont typeface="Arial"/>
              <a:buNone/>
              <a:defRPr b="1" i="0" sz="1231" u="none" cap="none" strike="noStrike">
                <a:solidFill>
                  <a:srgbClr val="4D4D4D"/>
                </a:solidFill>
                <a:latin typeface="Quattrocento Sans"/>
                <a:ea typeface="Quattrocento Sans"/>
                <a:cs typeface="Quattrocento Sans"/>
                <a:sym typeface="Quattrocento Sans"/>
              </a:defRPr>
            </a:lvl8pPr>
            <a:lvl9pPr indent="0" lvl="8" marL="0" marR="0" rtl="0" algn="r">
              <a:lnSpc>
                <a:spcPct val="100000"/>
              </a:lnSpc>
              <a:spcBef>
                <a:spcPts val="0"/>
              </a:spcBef>
              <a:spcAft>
                <a:spcPts val="0"/>
              </a:spcAft>
              <a:buClr>
                <a:srgbClr val="000000"/>
              </a:buClr>
              <a:buSzPts val="1231"/>
              <a:buFont typeface="Arial"/>
              <a:buNone/>
              <a:defRPr b="1" i="0" sz="1231" u="none" cap="none" strike="noStrike">
                <a:solidFill>
                  <a:srgbClr val="4D4D4D"/>
                </a:solidFill>
                <a:latin typeface="Quattrocento Sans"/>
                <a:ea typeface="Quattrocento Sans"/>
                <a:cs typeface="Quattrocento Sans"/>
                <a:sym typeface="Quattrocento Sans"/>
              </a:defRPr>
            </a:lvl9pPr>
          </a:lstStyle>
          <a:p>
            <a:pPr indent="0" lvl="0" marL="0" rtl="0" algn="r">
              <a:spcBef>
                <a:spcPts val="0"/>
              </a:spcBef>
              <a:spcAft>
                <a:spcPts val="0"/>
              </a:spcAft>
              <a:buNone/>
            </a:pPr>
            <a:fld id="{00000000-1234-1234-1234-123412341234}" type="slidenum">
              <a:rPr lang="en-US"/>
              <a:t>‹#›</a:t>
            </a:fld>
            <a:endParaRPr/>
          </a:p>
        </p:txBody>
      </p:sp>
      <p:sp>
        <p:nvSpPr>
          <p:cNvPr id="58" name="Google Shape;58;p7"/>
          <p:cNvSpPr txBox="1"/>
          <p:nvPr>
            <p:ph type="title"/>
          </p:nvPr>
        </p:nvSpPr>
        <p:spPr>
          <a:xfrm>
            <a:off x="623392" y="152636"/>
            <a:ext cx="11233248" cy="396044"/>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Clr>
                <a:schemeClr val="lt1"/>
              </a:buClr>
              <a:buSzPts val="3200"/>
              <a:buFont typeface="Quattrocento Sans"/>
              <a:buNone/>
              <a:defRPr b="1" sz="3200">
                <a:solidFill>
                  <a:schemeClr val="lt1"/>
                </a:solidFill>
                <a:latin typeface="Quattrocento Sans"/>
                <a:ea typeface="Quattrocento Sans"/>
                <a:cs typeface="Quattrocento Sans"/>
                <a:sym typeface="Quattrocento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pic>
        <p:nvPicPr>
          <p:cNvPr descr="http://beta.collegeessayadvisor.com/wp-content/uploads/2012/08/CarnegieMellon.jpeg" id="59" name="Google Shape;59;p7"/>
          <p:cNvPicPr preferRelativeResize="0"/>
          <p:nvPr/>
        </p:nvPicPr>
        <p:blipFill rotWithShape="1">
          <a:blip r:embed="rId2">
            <a:alphaModFix/>
          </a:blip>
          <a:srcRect b="0" l="0" r="0" t="0"/>
          <a:stretch/>
        </p:blipFill>
        <p:spPr>
          <a:xfrm>
            <a:off x="9330824" y="6641417"/>
            <a:ext cx="2194560" cy="182880"/>
          </a:xfrm>
          <a:prstGeom prst="rect">
            <a:avLst/>
          </a:prstGeom>
          <a:noFill/>
          <a:ln>
            <a:noFill/>
          </a:ln>
        </p:spPr>
      </p:pic>
      <p:grpSp>
        <p:nvGrpSpPr>
          <p:cNvPr id="60" name="Google Shape;60;p7"/>
          <p:cNvGrpSpPr/>
          <p:nvPr/>
        </p:nvGrpSpPr>
        <p:grpSpPr>
          <a:xfrm>
            <a:off x="224126" y="6525344"/>
            <a:ext cx="321574" cy="287676"/>
            <a:chOff x="734006" y="1322311"/>
            <a:chExt cx="3013848" cy="2525143"/>
          </a:xfrm>
        </p:grpSpPr>
        <p:sp>
          <p:nvSpPr>
            <p:cNvPr id="61" name="Google Shape;61;p7"/>
            <p:cNvSpPr/>
            <p:nvPr/>
          </p:nvSpPr>
          <p:spPr>
            <a:xfrm rot="-1603226">
              <a:off x="1102998" y="1736675"/>
              <a:ext cx="1017937" cy="1883047"/>
            </a:xfrm>
            <a:prstGeom prst="ellipse">
              <a:avLst/>
            </a:prstGeom>
            <a:solidFill>
              <a:srgbClr val="82828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215"/>
                <a:buFont typeface="Arial"/>
                <a:buNone/>
              </a:pPr>
              <a:r>
                <a:t/>
              </a:r>
              <a:endParaRPr b="0" i="0" sz="2215" u="none" cap="none" strike="noStrike">
                <a:solidFill>
                  <a:schemeClr val="lt1"/>
                </a:solidFill>
                <a:latin typeface="Quattrocento Sans"/>
                <a:ea typeface="Quattrocento Sans"/>
                <a:cs typeface="Quattrocento Sans"/>
                <a:sym typeface="Quattrocento Sans"/>
              </a:endParaRPr>
            </a:p>
          </p:txBody>
        </p:sp>
        <p:sp>
          <p:nvSpPr>
            <p:cNvPr id="62" name="Google Shape;62;p7"/>
            <p:cNvSpPr/>
            <p:nvPr/>
          </p:nvSpPr>
          <p:spPr>
            <a:xfrm rot="5400000">
              <a:off x="1941444" y="709563"/>
              <a:ext cx="658375" cy="1883870"/>
            </a:xfrm>
            <a:prstGeom prst="ellipse">
              <a:avLst/>
            </a:prstGeom>
            <a:solidFill>
              <a:srgbClr val="78787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215"/>
                <a:buFont typeface="Arial"/>
                <a:buNone/>
              </a:pPr>
              <a:r>
                <a:t/>
              </a:r>
              <a:endParaRPr b="0" i="0" sz="2215" u="none" cap="none" strike="noStrike">
                <a:solidFill>
                  <a:schemeClr val="lt1"/>
                </a:solidFill>
                <a:latin typeface="Quattrocento Sans"/>
                <a:ea typeface="Quattrocento Sans"/>
                <a:cs typeface="Quattrocento Sans"/>
                <a:sym typeface="Quattrocento Sans"/>
              </a:endParaRPr>
            </a:p>
          </p:txBody>
        </p:sp>
        <p:sp>
          <p:nvSpPr>
            <p:cNvPr id="63" name="Google Shape;63;p7"/>
            <p:cNvSpPr/>
            <p:nvPr/>
          </p:nvSpPr>
          <p:spPr>
            <a:xfrm rot="1590040">
              <a:off x="2360449" y="1736675"/>
              <a:ext cx="994905" cy="1993543"/>
            </a:xfrm>
            <a:prstGeom prst="ellipse">
              <a:avLst/>
            </a:prstGeom>
            <a:solidFill>
              <a:srgbClr val="21212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215"/>
                <a:buFont typeface="Arial"/>
                <a:buNone/>
              </a:pPr>
              <a:r>
                <a:t/>
              </a:r>
              <a:endParaRPr b="0" i="0" sz="2215" u="none" cap="none" strike="noStrike">
                <a:solidFill>
                  <a:schemeClr val="lt1"/>
                </a:solidFill>
                <a:latin typeface="Quattrocento Sans"/>
                <a:ea typeface="Quattrocento Sans"/>
                <a:cs typeface="Quattrocento Sans"/>
                <a:sym typeface="Quattrocento Sans"/>
              </a:endParaRPr>
            </a:p>
          </p:txBody>
        </p:sp>
      </p:grpSp>
      <p:sp>
        <p:nvSpPr>
          <p:cNvPr id="64" name="Google Shape;64;p7"/>
          <p:cNvSpPr txBox="1"/>
          <p:nvPr/>
        </p:nvSpPr>
        <p:spPr>
          <a:xfrm>
            <a:off x="503818" y="6473904"/>
            <a:ext cx="1163332" cy="3953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969"/>
              <a:buFont typeface="Arial"/>
              <a:buNone/>
            </a:pPr>
            <a:r>
              <a:rPr b="0" i="0" lang="en-US" sz="1969" u="none" cap="none" strike="noStrike">
                <a:solidFill>
                  <a:srgbClr val="C00000"/>
                </a:solidFill>
                <a:latin typeface="Quattrocento Sans"/>
                <a:ea typeface="Quattrocento Sans"/>
                <a:cs typeface="Quattrocento Sans"/>
                <a:sym typeface="Quattrocento Sans"/>
              </a:rPr>
              <a:t>.C</a:t>
            </a:r>
            <a:r>
              <a:rPr b="0" i="0" lang="en-US" sz="1969" u="none" cap="none" strike="noStrike">
                <a:solidFill>
                  <a:srgbClr val="787878"/>
                </a:solidFill>
                <a:latin typeface="Quattrocento Sans"/>
                <a:ea typeface="Quattrocento Sans"/>
                <a:cs typeface="Quattrocento Sans"/>
                <a:sym typeface="Quattrocento Sans"/>
              </a:rPr>
              <a:t>ER</a:t>
            </a:r>
            <a:r>
              <a:rPr b="0" i="0" lang="en-US" sz="1969" u="none" cap="none" strike="noStrike">
                <a:solidFill>
                  <a:srgbClr val="C00000"/>
                </a:solidFill>
                <a:latin typeface="Quattrocento Sans"/>
                <a:ea typeface="Quattrocento Sans"/>
                <a:cs typeface="Quattrocento Sans"/>
                <a:sym typeface="Quattrocento Sans"/>
              </a:rPr>
              <a:t>L</a:t>
            </a:r>
            <a:r>
              <a:rPr b="0" i="0" lang="en-US" sz="1969" u="none" cap="none" strike="noStrike">
                <a:solidFill>
                  <a:srgbClr val="787878"/>
                </a:solidFill>
                <a:latin typeface="Quattrocento Sans"/>
                <a:ea typeface="Quattrocento Sans"/>
                <a:cs typeface="Quattrocento Sans"/>
                <a:sym typeface="Quattrocento Sans"/>
              </a:rPr>
              <a:t>AB</a:t>
            </a:r>
            <a:r>
              <a:rPr b="0" i="0" lang="en-US" sz="1969" u="none" cap="none" strike="noStrike">
                <a:solidFill>
                  <a:srgbClr val="C00000"/>
                </a:solidFill>
                <a:latin typeface="Quattrocento Sans"/>
                <a:ea typeface="Quattrocento Sans"/>
                <a:cs typeface="Quattrocento Sans"/>
                <a:sym typeface="Quattrocento Sans"/>
              </a:rPr>
              <a:t>.</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Line)">
  <p:cSld name="1_Title (Line)">
    <p:spTree>
      <p:nvGrpSpPr>
        <p:cNvPr id="65" name="Shape 65"/>
        <p:cNvGrpSpPr/>
        <p:nvPr/>
      </p:nvGrpSpPr>
      <p:grpSpPr>
        <a:xfrm>
          <a:off x="0" y="0"/>
          <a:ext cx="0" cy="0"/>
          <a:chOff x="0" y="0"/>
          <a:chExt cx="0" cy="0"/>
        </a:xfrm>
      </p:grpSpPr>
      <p:sp>
        <p:nvSpPr>
          <p:cNvPr id="66" name="Google Shape;66;p8"/>
          <p:cNvSpPr txBox="1"/>
          <p:nvPr>
            <p:ph idx="12" type="sldNum"/>
          </p:nvPr>
        </p:nvSpPr>
        <p:spPr>
          <a:xfrm>
            <a:off x="9153570" y="6592272"/>
            <a:ext cx="2844800" cy="257113"/>
          </a:xfrm>
          <a:prstGeom prst="rect">
            <a:avLst/>
          </a:prstGeom>
          <a:noFill/>
          <a:ln>
            <a:noFill/>
          </a:ln>
        </p:spPr>
        <p:txBody>
          <a:bodyPr anchorCtr="0" anchor="ctr" bIns="0" lIns="0" spcFirstLastPara="1" rIns="0" wrap="square" tIns="0">
            <a:noAutofit/>
          </a:bodyPr>
          <a:lstStyle>
            <a:lvl1pPr indent="0" lvl="0" marL="0" marR="0" rtl="0" algn="r">
              <a:lnSpc>
                <a:spcPct val="100000"/>
              </a:lnSpc>
              <a:spcBef>
                <a:spcPts val="0"/>
              </a:spcBef>
              <a:spcAft>
                <a:spcPts val="0"/>
              </a:spcAft>
              <a:buClr>
                <a:srgbClr val="000000"/>
              </a:buClr>
              <a:buSzPts val="1231"/>
              <a:buFont typeface="Arial"/>
              <a:buNone/>
              <a:defRPr b="1" i="0" sz="1231" u="none" cap="none" strike="noStrike">
                <a:solidFill>
                  <a:srgbClr val="4D4D4D"/>
                </a:solidFill>
                <a:latin typeface="Quattrocento Sans"/>
                <a:ea typeface="Quattrocento Sans"/>
                <a:cs typeface="Quattrocento Sans"/>
                <a:sym typeface="Quattrocento Sans"/>
              </a:defRPr>
            </a:lvl1pPr>
            <a:lvl2pPr indent="0" lvl="1" marL="0" marR="0" rtl="0" algn="r">
              <a:lnSpc>
                <a:spcPct val="100000"/>
              </a:lnSpc>
              <a:spcBef>
                <a:spcPts val="0"/>
              </a:spcBef>
              <a:spcAft>
                <a:spcPts val="0"/>
              </a:spcAft>
              <a:buClr>
                <a:srgbClr val="000000"/>
              </a:buClr>
              <a:buSzPts val="1231"/>
              <a:buFont typeface="Arial"/>
              <a:buNone/>
              <a:defRPr b="1" i="0" sz="1231" u="none" cap="none" strike="noStrike">
                <a:solidFill>
                  <a:srgbClr val="4D4D4D"/>
                </a:solidFill>
                <a:latin typeface="Quattrocento Sans"/>
                <a:ea typeface="Quattrocento Sans"/>
                <a:cs typeface="Quattrocento Sans"/>
                <a:sym typeface="Quattrocento Sans"/>
              </a:defRPr>
            </a:lvl2pPr>
            <a:lvl3pPr indent="0" lvl="2" marL="0" marR="0" rtl="0" algn="r">
              <a:lnSpc>
                <a:spcPct val="100000"/>
              </a:lnSpc>
              <a:spcBef>
                <a:spcPts val="0"/>
              </a:spcBef>
              <a:spcAft>
                <a:spcPts val="0"/>
              </a:spcAft>
              <a:buClr>
                <a:srgbClr val="000000"/>
              </a:buClr>
              <a:buSzPts val="1231"/>
              <a:buFont typeface="Arial"/>
              <a:buNone/>
              <a:defRPr b="1" i="0" sz="1231" u="none" cap="none" strike="noStrike">
                <a:solidFill>
                  <a:srgbClr val="4D4D4D"/>
                </a:solidFill>
                <a:latin typeface="Quattrocento Sans"/>
                <a:ea typeface="Quattrocento Sans"/>
                <a:cs typeface="Quattrocento Sans"/>
                <a:sym typeface="Quattrocento Sans"/>
              </a:defRPr>
            </a:lvl3pPr>
            <a:lvl4pPr indent="0" lvl="3" marL="0" marR="0" rtl="0" algn="r">
              <a:lnSpc>
                <a:spcPct val="100000"/>
              </a:lnSpc>
              <a:spcBef>
                <a:spcPts val="0"/>
              </a:spcBef>
              <a:spcAft>
                <a:spcPts val="0"/>
              </a:spcAft>
              <a:buClr>
                <a:srgbClr val="000000"/>
              </a:buClr>
              <a:buSzPts val="1231"/>
              <a:buFont typeface="Arial"/>
              <a:buNone/>
              <a:defRPr b="1" i="0" sz="1231" u="none" cap="none" strike="noStrike">
                <a:solidFill>
                  <a:srgbClr val="4D4D4D"/>
                </a:solidFill>
                <a:latin typeface="Quattrocento Sans"/>
                <a:ea typeface="Quattrocento Sans"/>
                <a:cs typeface="Quattrocento Sans"/>
                <a:sym typeface="Quattrocento Sans"/>
              </a:defRPr>
            </a:lvl4pPr>
            <a:lvl5pPr indent="0" lvl="4" marL="0" marR="0" rtl="0" algn="r">
              <a:lnSpc>
                <a:spcPct val="100000"/>
              </a:lnSpc>
              <a:spcBef>
                <a:spcPts val="0"/>
              </a:spcBef>
              <a:spcAft>
                <a:spcPts val="0"/>
              </a:spcAft>
              <a:buClr>
                <a:srgbClr val="000000"/>
              </a:buClr>
              <a:buSzPts val="1231"/>
              <a:buFont typeface="Arial"/>
              <a:buNone/>
              <a:defRPr b="1" i="0" sz="1231" u="none" cap="none" strike="noStrike">
                <a:solidFill>
                  <a:srgbClr val="4D4D4D"/>
                </a:solidFill>
                <a:latin typeface="Quattrocento Sans"/>
                <a:ea typeface="Quattrocento Sans"/>
                <a:cs typeface="Quattrocento Sans"/>
                <a:sym typeface="Quattrocento Sans"/>
              </a:defRPr>
            </a:lvl5pPr>
            <a:lvl6pPr indent="0" lvl="5" marL="0" marR="0" rtl="0" algn="r">
              <a:lnSpc>
                <a:spcPct val="100000"/>
              </a:lnSpc>
              <a:spcBef>
                <a:spcPts val="0"/>
              </a:spcBef>
              <a:spcAft>
                <a:spcPts val="0"/>
              </a:spcAft>
              <a:buClr>
                <a:srgbClr val="000000"/>
              </a:buClr>
              <a:buSzPts val="1231"/>
              <a:buFont typeface="Arial"/>
              <a:buNone/>
              <a:defRPr b="1" i="0" sz="1231" u="none" cap="none" strike="noStrike">
                <a:solidFill>
                  <a:srgbClr val="4D4D4D"/>
                </a:solidFill>
                <a:latin typeface="Quattrocento Sans"/>
                <a:ea typeface="Quattrocento Sans"/>
                <a:cs typeface="Quattrocento Sans"/>
                <a:sym typeface="Quattrocento Sans"/>
              </a:defRPr>
            </a:lvl6pPr>
            <a:lvl7pPr indent="0" lvl="6" marL="0" marR="0" rtl="0" algn="r">
              <a:lnSpc>
                <a:spcPct val="100000"/>
              </a:lnSpc>
              <a:spcBef>
                <a:spcPts val="0"/>
              </a:spcBef>
              <a:spcAft>
                <a:spcPts val="0"/>
              </a:spcAft>
              <a:buClr>
                <a:srgbClr val="000000"/>
              </a:buClr>
              <a:buSzPts val="1231"/>
              <a:buFont typeface="Arial"/>
              <a:buNone/>
              <a:defRPr b="1" i="0" sz="1231" u="none" cap="none" strike="noStrike">
                <a:solidFill>
                  <a:srgbClr val="4D4D4D"/>
                </a:solidFill>
                <a:latin typeface="Quattrocento Sans"/>
                <a:ea typeface="Quattrocento Sans"/>
                <a:cs typeface="Quattrocento Sans"/>
                <a:sym typeface="Quattrocento Sans"/>
              </a:defRPr>
            </a:lvl7pPr>
            <a:lvl8pPr indent="0" lvl="7" marL="0" marR="0" rtl="0" algn="r">
              <a:lnSpc>
                <a:spcPct val="100000"/>
              </a:lnSpc>
              <a:spcBef>
                <a:spcPts val="0"/>
              </a:spcBef>
              <a:spcAft>
                <a:spcPts val="0"/>
              </a:spcAft>
              <a:buClr>
                <a:srgbClr val="000000"/>
              </a:buClr>
              <a:buSzPts val="1231"/>
              <a:buFont typeface="Arial"/>
              <a:buNone/>
              <a:defRPr b="1" i="0" sz="1231" u="none" cap="none" strike="noStrike">
                <a:solidFill>
                  <a:srgbClr val="4D4D4D"/>
                </a:solidFill>
                <a:latin typeface="Quattrocento Sans"/>
                <a:ea typeface="Quattrocento Sans"/>
                <a:cs typeface="Quattrocento Sans"/>
                <a:sym typeface="Quattrocento Sans"/>
              </a:defRPr>
            </a:lvl8pPr>
            <a:lvl9pPr indent="0" lvl="8" marL="0" marR="0" rtl="0" algn="r">
              <a:lnSpc>
                <a:spcPct val="100000"/>
              </a:lnSpc>
              <a:spcBef>
                <a:spcPts val="0"/>
              </a:spcBef>
              <a:spcAft>
                <a:spcPts val="0"/>
              </a:spcAft>
              <a:buClr>
                <a:srgbClr val="000000"/>
              </a:buClr>
              <a:buSzPts val="1231"/>
              <a:buFont typeface="Arial"/>
              <a:buNone/>
              <a:defRPr b="1" i="0" sz="1231" u="none" cap="none" strike="noStrike">
                <a:solidFill>
                  <a:srgbClr val="4D4D4D"/>
                </a:solidFill>
                <a:latin typeface="Quattrocento Sans"/>
                <a:ea typeface="Quattrocento Sans"/>
                <a:cs typeface="Quattrocento Sans"/>
                <a:sym typeface="Quattrocento Sans"/>
              </a:defRPr>
            </a:lvl9pPr>
          </a:lstStyle>
          <a:p>
            <a:pPr indent="0" lvl="0" marL="0" rtl="0" algn="r">
              <a:spcBef>
                <a:spcPts val="0"/>
              </a:spcBef>
              <a:spcAft>
                <a:spcPts val="0"/>
              </a:spcAft>
              <a:buNone/>
            </a:pPr>
            <a:fld id="{00000000-1234-1234-1234-123412341234}" type="slidenum">
              <a:rPr lang="en-US"/>
              <a:t>‹#›</a:t>
            </a:fld>
            <a:endParaRPr/>
          </a:p>
        </p:txBody>
      </p:sp>
      <p:sp>
        <p:nvSpPr>
          <p:cNvPr id="67" name="Google Shape;67;p8"/>
          <p:cNvSpPr txBox="1"/>
          <p:nvPr>
            <p:ph type="title"/>
          </p:nvPr>
        </p:nvSpPr>
        <p:spPr>
          <a:xfrm>
            <a:off x="731729" y="152636"/>
            <a:ext cx="11124911" cy="396044"/>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Clr>
                <a:schemeClr val="dk1"/>
              </a:buClr>
              <a:buSzPts val="3200"/>
              <a:buFont typeface="Quattrocento Sans"/>
              <a:buNone/>
              <a:defRPr b="1" sz="3200">
                <a:latin typeface="Quattrocento Sans"/>
                <a:ea typeface="Quattrocento Sans"/>
                <a:cs typeface="Quattrocento Sans"/>
                <a:sym typeface="Quattrocento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cxnSp>
        <p:nvCxnSpPr>
          <p:cNvPr id="68" name="Google Shape;68;p8"/>
          <p:cNvCxnSpPr/>
          <p:nvPr/>
        </p:nvCxnSpPr>
        <p:spPr>
          <a:xfrm>
            <a:off x="0" y="620713"/>
            <a:ext cx="12192000" cy="0"/>
          </a:xfrm>
          <a:prstGeom prst="straightConnector1">
            <a:avLst/>
          </a:prstGeom>
          <a:noFill/>
          <a:ln cap="flat" cmpd="sng" w="9525">
            <a:solidFill>
              <a:schemeClr val="lt2"/>
            </a:solidFill>
            <a:prstDash val="solid"/>
            <a:round/>
            <a:headEnd len="sm" w="sm" type="none"/>
            <a:tailEnd len="sm" w="sm" type="none"/>
          </a:ln>
        </p:spPr>
      </p:cxnSp>
      <p:sp>
        <p:nvSpPr>
          <p:cNvPr id="69" name="Google Shape;69;p8"/>
          <p:cNvSpPr/>
          <p:nvPr/>
        </p:nvSpPr>
        <p:spPr>
          <a:xfrm>
            <a:off x="3" y="487593"/>
            <a:ext cx="65" cy="340863"/>
          </a:xfrm>
          <a:prstGeom prst="rect">
            <a:avLst/>
          </a:prstGeom>
          <a:solidFill>
            <a:schemeClr val="lt2"/>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2215"/>
              <a:buFont typeface="Arial"/>
              <a:buNone/>
            </a:pPr>
            <a:r>
              <a:t/>
            </a:r>
            <a:endParaRPr b="0" i="0" sz="2215" u="none" cap="none" strike="noStrike">
              <a:solidFill>
                <a:schemeClr val="dk1"/>
              </a:solidFill>
              <a:latin typeface="Quattrocento Sans"/>
              <a:ea typeface="Quattrocento Sans"/>
              <a:cs typeface="Quattrocento Sans"/>
              <a:sym typeface="Quattrocento Sans"/>
            </a:endParaRPr>
          </a:p>
        </p:txBody>
      </p:sp>
      <p:pic>
        <p:nvPicPr>
          <p:cNvPr descr="http://beta.collegeessayadvisor.com/wp-content/uploads/2012/08/CarnegieMellon.jpeg" id="70" name="Google Shape;70;p8"/>
          <p:cNvPicPr preferRelativeResize="0"/>
          <p:nvPr/>
        </p:nvPicPr>
        <p:blipFill rotWithShape="1">
          <a:blip r:embed="rId2">
            <a:alphaModFix/>
          </a:blip>
          <a:srcRect b="0" l="0" r="0" t="0"/>
          <a:stretch/>
        </p:blipFill>
        <p:spPr>
          <a:xfrm>
            <a:off x="9330824" y="6641417"/>
            <a:ext cx="2194560" cy="182880"/>
          </a:xfrm>
          <a:prstGeom prst="rect">
            <a:avLst/>
          </a:prstGeom>
          <a:noFill/>
          <a:ln>
            <a:noFill/>
          </a:ln>
        </p:spPr>
      </p:pic>
      <p:grpSp>
        <p:nvGrpSpPr>
          <p:cNvPr id="71" name="Google Shape;71;p8"/>
          <p:cNvGrpSpPr/>
          <p:nvPr/>
        </p:nvGrpSpPr>
        <p:grpSpPr>
          <a:xfrm>
            <a:off x="224126" y="6525344"/>
            <a:ext cx="321574" cy="287676"/>
            <a:chOff x="734006" y="1322311"/>
            <a:chExt cx="3013848" cy="2525143"/>
          </a:xfrm>
        </p:grpSpPr>
        <p:sp>
          <p:nvSpPr>
            <p:cNvPr id="72" name="Google Shape;72;p8"/>
            <p:cNvSpPr/>
            <p:nvPr/>
          </p:nvSpPr>
          <p:spPr>
            <a:xfrm rot="-1603226">
              <a:off x="1102998" y="1736675"/>
              <a:ext cx="1017937" cy="1883047"/>
            </a:xfrm>
            <a:prstGeom prst="ellipse">
              <a:avLst/>
            </a:prstGeom>
            <a:solidFill>
              <a:srgbClr val="82828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215"/>
                <a:buFont typeface="Arial"/>
                <a:buNone/>
              </a:pPr>
              <a:r>
                <a:t/>
              </a:r>
              <a:endParaRPr b="0" i="0" sz="2215" u="none" cap="none" strike="noStrike">
                <a:solidFill>
                  <a:schemeClr val="lt1"/>
                </a:solidFill>
                <a:latin typeface="Quattrocento Sans"/>
                <a:ea typeface="Quattrocento Sans"/>
                <a:cs typeface="Quattrocento Sans"/>
                <a:sym typeface="Quattrocento Sans"/>
              </a:endParaRPr>
            </a:p>
          </p:txBody>
        </p:sp>
        <p:sp>
          <p:nvSpPr>
            <p:cNvPr id="73" name="Google Shape;73;p8"/>
            <p:cNvSpPr/>
            <p:nvPr/>
          </p:nvSpPr>
          <p:spPr>
            <a:xfrm rot="5400000">
              <a:off x="1941444" y="709563"/>
              <a:ext cx="658375" cy="1883870"/>
            </a:xfrm>
            <a:prstGeom prst="ellipse">
              <a:avLst/>
            </a:prstGeom>
            <a:solidFill>
              <a:srgbClr val="78787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215"/>
                <a:buFont typeface="Arial"/>
                <a:buNone/>
              </a:pPr>
              <a:r>
                <a:t/>
              </a:r>
              <a:endParaRPr b="0" i="0" sz="2215" u="none" cap="none" strike="noStrike">
                <a:solidFill>
                  <a:schemeClr val="lt1"/>
                </a:solidFill>
                <a:latin typeface="Quattrocento Sans"/>
                <a:ea typeface="Quattrocento Sans"/>
                <a:cs typeface="Quattrocento Sans"/>
                <a:sym typeface="Quattrocento Sans"/>
              </a:endParaRPr>
            </a:p>
          </p:txBody>
        </p:sp>
        <p:sp>
          <p:nvSpPr>
            <p:cNvPr id="74" name="Google Shape;74;p8"/>
            <p:cNvSpPr/>
            <p:nvPr/>
          </p:nvSpPr>
          <p:spPr>
            <a:xfrm rot="1590040">
              <a:off x="2360449" y="1736675"/>
              <a:ext cx="994905" cy="1993543"/>
            </a:xfrm>
            <a:prstGeom prst="ellipse">
              <a:avLst/>
            </a:prstGeom>
            <a:solidFill>
              <a:srgbClr val="21212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215"/>
                <a:buFont typeface="Arial"/>
                <a:buNone/>
              </a:pPr>
              <a:r>
                <a:t/>
              </a:r>
              <a:endParaRPr b="0" i="0" sz="2215" u="none" cap="none" strike="noStrike">
                <a:solidFill>
                  <a:schemeClr val="lt1"/>
                </a:solidFill>
                <a:latin typeface="Quattrocento Sans"/>
                <a:ea typeface="Quattrocento Sans"/>
                <a:cs typeface="Quattrocento Sans"/>
                <a:sym typeface="Quattrocento Sans"/>
              </a:endParaRPr>
            </a:p>
          </p:txBody>
        </p:sp>
      </p:grpSp>
      <p:sp>
        <p:nvSpPr>
          <p:cNvPr id="75" name="Google Shape;75;p8"/>
          <p:cNvSpPr txBox="1"/>
          <p:nvPr/>
        </p:nvSpPr>
        <p:spPr>
          <a:xfrm>
            <a:off x="503818" y="6473904"/>
            <a:ext cx="1163332" cy="3953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969"/>
              <a:buFont typeface="Arial"/>
              <a:buNone/>
            </a:pPr>
            <a:r>
              <a:rPr b="0" i="0" lang="en-US" sz="1969" u="none" cap="none" strike="noStrike">
                <a:solidFill>
                  <a:srgbClr val="C00000"/>
                </a:solidFill>
                <a:latin typeface="Quattrocento Sans"/>
                <a:ea typeface="Quattrocento Sans"/>
                <a:cs typeface="Quattrocento Sans"/>
                <a:sym typeface="Quattrocento Sans"/>
              </a:rPr>
              <a:t>.C</a:t>
            </a:r>
            <a:r>
              <a:rPr b="0" i="0" lang="en-US" sz="1969" u="none" cap="none" strike="noStrike">
                <a:solidFill>
                  <a:srgbClr val="787878"/>
                </a:solidFill>
                <a:latin typeface="Quattrocento Sans"/>
                <a:ea typeface="Quattrocento Sans"/>
                <a:cs typeface="Quattrocento Sans"/>
                <a:sym typeface="Quattrocento Sans"/>
              </a:rPr>
              <a:t>ER</a:t>
            </a:r>
            <a:r>
              <a:rPr b="0" i="0" lang="en-US" sz="1969" u="none" cap="none" strike="noStrike">
                <a:solidFill>
                  <a:srgbClr val="C00000"/>
                </a:solidFill>
                <a:latin typeface="Quattrocento Sans"/>
                <a:ea typeface="Quattrocento Sans"/>
                <a:cs typeface="Quattrocento Sans"/>
                <a:sym typeface="Quattrocento Sans"/>
              </a:rPr>
              <a:t>L</a:t>
            </a:r>
            <a:r>
              <a:rPr b="0" i="0" lang="en-US" sz="1969" u="none" cap="none" strike="noStrike">
                <a:solidFill>
                  <a:srgbClr val="787878"/>
                </a:solidFill>
                <a:latin typeface="Quattrocento Sans"/>
                <a:ea typeface="Quattrocento Sans"/>
                <a:cs typeface="Quattrocento Sans"/>
                <a:sym typeface="Quattrocento Sans"/>
              </a:rPr>
              <a:t>AB</a:t>
            </a:r>
            <a:r>
              <a:rPr b="0" i="0" lang="en-US" sz="1969" u="none" cap="none" strike="noStrike">
                <a:solidFill>
                  <a:srgbClr val="C00000"/>
                </a:solidFill>
                <a:latin typeface="Quattrocento Sans"/>
                <a:ea typeface="Quattrocento Sans"/>
                <a:cs typeface="Quattrocento Sans"/>
                <a:sym typeface="Quattrocento Sans"/>
              </a:rPr>
              <a:t>.</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
  <p:cSld name="1_Title ">
    <p:spTree>
      <p:nvGrpSpPr>
        <p:cNvPr id="76" name="Shape 76"/>
        <p:cNvGrpSpPr/>
        <p:nvPr/>
      </p:nvGrpSpPr>
      <p:grpSpPr>
        <a:xfrm>
          <a:off x="0" y="0"/>
          <a:ext cx="0" cy="0"/>
          <a:chOff x="0" y="0"/>
          <a:chExt cx="0" cy="0"/>
        </a:xfrm>
      </p:grpSpPr>
      <p:sp>
        <p:nvSpPr>
          <p:cNvPr id="77" name="Google Shape;77;p9"/>
          <p:cNvSpPr txBox="1"/>
          <p:nvPr>
            <p:ph type="title"/>
          </p:nvPr>
        </p:nvSpPr>
        <p:spPr>
          <a:xfrm>
            <a:off x="695400" y="152636"/>
            <a:ext cx="11161240" cy="396044"/>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Clr>
                <a:schemeClr val="dk1"/>
              </a:buClr>
              <a:buSzPts val="3200"/>
              <a:buFont typeface="Quattrocento Sans"/>
              <a:buNone/>
              <a:defRPr b="1" sz="3200">
                <a:solidFill>
                  <a:schemeClr val="dk1"/>
                </a:solidFill>
                <a:latin typeface="Quattrocento Sans"/>
                <a:ea typeface="Quattrocento Sans"/>
                <a:cs typeface="Quattrocento Sans"/>
                <a:sym typeface="Quattrocento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8" name="Google Shape;78;p9"/>
          <p:cNvSpPr txBox="1"/>
          <p:nvPr>
            <p:ph idx="12" type="sldNum"/>
          </p:nvPr>
        </p:nvSpPr>
        <p:spPr>
          <a:xfrm>
            <a:off x="9153570" y="6592272"/>
            <a:ext cx="2844800" cy="257113"/>
          </a:xfrm>
          <a:prstGeom prst="rect">
            <a:avLst/>
          </a:prstGeom>
          <a:noFill/>
          <a:ln>
            <a:noFill/>
          </a:ln>
        </p:spPr>
        <p:txBody>
          <a:bodyPr anchorCtr="0" anchor="ctr" bIns="0" lIns="0" spcFirstLastPara="1" rIns="0" wrap="square" tIns="0">
            <a:noAutofit/>
          </a:bodyPr>
          <a:lstStyle>
            <a:lvl1pPr indent="0" lvl="0" marL="0" marR="0" rtl="0" algn="r">
              <a:lnSpc>
                <a:spcPct val="100000"/>
              </a:lnSpc>
              <a:spcBef>
                <a:spcPts val="0"/>
              </a:spcBef>
              <a:spcAft>
                <a:spcPts val="0"/>
              </a:spcAft>
              <a:buClr>
                <a:srgbClr val="000000"/>
              </a:buClr>
              <a:buSzPts val="1231"/>
              <a:buFont typeface="Arial"/>
              <a:buNone/>
              <a:defRPr b="1" i="0" sz="1231" u="none" cap="none" strike="noStrike">
                <a:solidFill>
                  <a:srgbClr val="4D4D4D"/>
                </a:solidFill>
                <a:latin typeface="Quattrocento Sans"/>
                <a:ea typeface="Quattrocento Sans"/>
                <a:cs typeface="Quattrocento Sans"/>
                <a:sym typeface="Quattrocento Sans"/>
              </a:defRPr>
            </a:lvl1pPr>
            <a:lvl2pPr indent="0" lvl="1" marL="0" marR="0" rtl="0" algn="r">
              <a:lnSpc>
                <a:spcPct val="100000"/>
              </a:lnSpc>
              <a:spcBef>
                <a:spcPts val="0"/>
              </a:spcBef>
              <a:spcAft>
                <a:spcPts val="0"/>
              </a:spcAft>
              <a:buClr>
                <a:srgbClr val="000000"/>
              </a:buClr>
              <a:buSzPts val="1231"/>
              <a:buFont typeface="Arial"/>
              <a:buNone/>
              <a:defRPr b="1" i="0" sz="1231" u="none" cap="none" strike="noStrike">
                <a:solidFill>
                  <a:srgbClr val="4D4D4D"/>
                </a:solidFill>
                <a:latin typeface="Quattrocento Sans"/>
                <a:ea typeface="Quattrocento Sans"/>
                <a:cs typeface="Quattrocento Sans"/>
                <a:sym typeface="Quattrocento Sans"/>
              </a:defRPr>
            </a:lvl2pPr>
            <a:lvl3pPr indent="0" lvl="2" marL="0" marR="0" rtl="0" algn="r">
              <a:lnSpc>
                <a:spcPct val="100000"/>
              </a:lnSpc>
              <a:spcBef>
                <a:spcPts val="0"/>
              </a:spcBef>
              <a:spcAft>
                <a:spcPts val="0"/>
              </a:spcAft>
              <a:buClr>
                <a:srgbClr val="000000"/>
              </a:buClr>
              <a:buSzPts val="1231"/>
              <a:buFont typeface="Arial"/>
              <a:buNone/>
              <a:defRPr b="1" i="0" sz="1231" u="none" cap="none" strike="noStrike">
                <a:solidFill>
                  <a:srgbClr val="4D4D4D"/>
                </a:solidFill>
                <a:latin typeface="Quattrocento Sans"/>
                <a:ea typeface="Quattrocento Sans"/>
                <a:cs typeface="Quattrocento Sans"/>
                <a:sym typeface="Quattrocento Sans"/>
              </a:defRPr>
            </a:lvl3pPr>
            <a:lvl4pPr indent="0" lvl="3" marL="0" marR="0" rtl="0" algn="r">
              <a:lnSpc>
                <a:spcPct val="100000"/>
              </a:lnSpc>
              <a:spcBef>
                <a:spcPts val="0"/>
              </a:spcBef>
              <a:spcAft>
                <a:spcPts val="0"/>
              </a:spcAft>
              <a:buClr>
                <a:srgbClr val="000000"/>
              </a:buClr>
              <a:buSzPts val="1231"/>
              <a:buFont typeface="Arial"/>
              <a:buNone/>
              <a:defRPr b="1" i="0" sz="1231" u="none" cap="none" strike="noStrike">
                <a:solidFill>
                  <a:srgbClr val="4D4D4D"/>
                </a:solidFill>
                <a:latin typeface="Quattrocento Sans"/>
                <a:ea typeface="Quattrocento Sans"/>
                <a:cs typeface="Quattrocento Sans"/>
                <a:sym typeface="Quattrocento Sans"/>
              </a:defRPr>
            </a:lvl4pPr>
            <a:lvl5pPr indent="0" lvl="4" marL="0" marR="0" rtl="0" algn="r">
              <a:lnSpc>
                <a:spcPct val="100000"/>
              </a:lnSpc>
              <a:spcBef>
                <a:spcPts val="0"/>
              </a:spcBef>
              <a:spcAft>
                <a:spcPts val="0"/>
              </a:spcAft>
              <a:buClr>
                <a:srgbClr val="000000"/>
              </a:buClr>
              <a:buSzPts val="1231"/>
              <a:buFont typeface="Arial"/>
              <a:buNone/>
              <a:defRPr b="1" i="0" sz="1231" u="none" cap="none" strike="noStrike">
                <a:solidFill>
                  <a:srgbClr val="4D4D4D"/>
                </a:solidFill>
                <a:latin typeface="Quattrocento Sans"/>
                <a:ea typeface="Quattrocento Sans"/>
                <a:cs typeface="Quattrocento Sans"/>
                <a:sym typeface="Quattrocento Sans"/>
              </a:defRPr>
            </a:lvl5pPr>
            <a:lvl6pPr indent="0" lvl="5" marL="0" marR="0" rtl="0" algn="r">
              <a:lnSpc>
                <a:spcPct val="100000"/>
              </a:lnSpc>
              <a:spcBef>
                <a:spcPts val="0"/>
              </a:spcBef>
              <a:spcAft>
                <a:spcPts val="0"/>
              </a:spcAft>
              <a:buClr>
                <a:srgbClr val="000000"/>
              </a:buClr>
              <a:buSzPts val="1231"/>
              <a:buFont typeface="Arial"/>
              <a:buNone/>
              <a:defRPr b="1" i="0" sz="1231" u="none" cap="none" strike="noStrike">
                <a:solidFill>
                  <a:srgbClr val="4D4D4D"/>
                </a:solidFill>
                <a:latin typeface="Quattrocento Sans"/>
                <a:ea typeface="Quattrocento Sans"/>
                <a:cs typeface="Quattrocento Sans"/>
                <a:sym typeface="Quattrocento Sans"/>
              </a:defRPr>
            </a:lvl6pPr>
            <a:lvl7pPr indent="0" lvl="6" marL="0" marR="0" rtl="0" algn="r">
              <a:lnSpc>
                <a:spcPct val="100000"/>
              </a:lnSpc>
              <a:spcBef>
                <a:spcPts val="0"/>
              </a:spcBef>
              <a:spcAft>
                <a:spcPts val="0"/>
              </a:spcAft>
              <a:buClr>
                <a:srgbClr val="000000"/>
              </a:buClr>
              <a:buSzPts val="1231"/>
              <a:buFont typeface="Arial"/>
              <a:buNone/>
              <a:defRPr b="1" i="0" sz="1231" u="none" cap="none" strike="noStrike">
                <a:solidFill>
                  <a:srgbClr val="4D4D4D"/>
                </a:solidFill>
                <a:latin typeface="Quattrocento Sans"/>
                <a:ea typeface="Quattrocento Sans"/>
                <a:cs typeface="Quattrocento Sans"/>
                <a:sym typeface="Quattrocento Sans"/>
              </a:defRPr>
            </a:lvl7pPr>
            <a:lvl8pPr indent="0" lvl="7" marL="0" marR="0" rtl="0" algn="r">
              <a:lnSpc>
                <a:spcPct val="100000"/>
              </a:lnSpc>
              <a:spcBef>
                <a:spcPts val="0"/>
              </a:spcBef>
              <a:spcAft>
                <a:spcPts val="0"/>
              </a:spcAft>
              <a:buClr>
                <a:srgbClr val="000000"/>
              </a:buClr>
              <a:buSzPts val="1231"/>
              <a:buFont typeface="Arial"/>
              <a:buNone/>
              <a:defRPr b="1" i="0" sz="1231" u="none" cap="none" strike="noStrike">
                <a:solidFill>
                  <a:srgbClr val="4D4D4D"/>
                </a:solidFill>
                <a:latin typeface="Quattrocento Sans"/>
                <a:ea typeface="Quattrocento Sans"/>
                <a:cs typeface="Quattrocento Sans"/>
                <a:sym typeface="Quattrocento Sans"/>
              </a:defRPr>
            </a:lvl8pPr>
            <a:lvl9pPr indent="0" lvl="8" marL="0" marR="0" rtl="0" algn="r">
              <a:lnSpc>
                <a:spcPct val="100000"/>
              </a:lnSpc>
              <a:spcBef>
                <a:spcPts val="0"/>
              </a:spcBef>
              <a:spcAft>
                <a:spcPts val="0"/>
              </a:spcAft>
              <a:buClr>
                <a:srgbClr val="000000"/>
              </a:buClr>
              <a:buSzPts val="1231"/>
              <a:buFont typeface="Arial"/>
              <a:buNone/>
              <a:defRPr b="1" i="0" sz="1231" u="none" cap="none" strike="noStrike">
                <a:solidFill>
                  <a:srgbClr val="4D4D4D"/>
                </a:solidFill>
                <a:latin typeface="Quattrocento Sans"/>
                <a:ea typeface="Quattrocento Sans"/>
                <a:cs typeface="Quattrocento Sans"/>
                <a:sym typeface="Quattrocento Sans"/>
              </a:defRPr>
            </a:lvl9pPr>
          </a:lstStyle>
          <a:p>
            <a:pPr indent="0" lvl="0" marL="0" rtl="0" algn="r">
              <a:spcBef>
                <a:spcPts val="0"/>
              </a:spcBef>
              <a:spcAft>
                <a:spcPts val="0"/>
              </a:spcAft>
              <a:buNone/>
            </a:pPr>
            <a:fld id="{00000000-1234-1234-1234-123412341234}" type="slidenum">
              <a:rPr lang="en-US"/>
              <a:t>‹#›</a:t>
            </a:fld>
            <a:endParaRPr/>
          </a:p>
        </p:txBody>
      </p:sp>
      <p:pic>
        <p:nvPicPr>
          <p:cNvPr descr="http://beta.collegeessayadvisor.com/wp-content/uploads/2012/08/CarnegieMellon.jpeg" id="79" name="Google Shape;79;p9"/>
          <p:cNvPicPr preferRelativeResize="0"/>
          <p:nvPr/>
        </p:nvPicPr>
        <p:blipFill rotWithShape="1">
          <a:blip r:embed="rId2">
            <a:alphaModFix/>
          </a:blip>
          <a:srcRect b="0" l="0" r="0" t="0"/>
          <a:stretch/>
        </p:blipFill>
        <p:spPr>
          <a:xfrm>
            <a:off x="9330824" y="6641417"/>
            <a:ext cx="2194560" cy="182880"/>
          </a:xfrm>
          <a:prstGeom prst="rect">
            <a:avLst/>
          </a:prstGeom>
          <a:noFill/>
          <a:ln>
            <a:noFill/>
          </a:ln>
        </p:spPr>
      </p:pic>
      <p:grpSp>
        <p:nvGrpSpPr>
          <p:cNvPr id="80" name="Google Shape;80;p9"/>
          <p:cNvGrpSpPr/>
          <p:nvPr/>
        </p:nvGrpSpPr>
        <p:grpSpPr>
          <a:xfrm>
            <a:off x="224126" y="6525344"/>
            <a:ext cx="321574" cy="287676"/>
            <a:chOff x="734006" y="1322311"/>
            <a:chExt cx="3013848" cy="2525143"/>
          </a:xfrm>
        </p:grpSpPr>
        <p:sp>
          <p:nvSpPr>
            <p:cNvPr id="81" name="Google Shape;81;p9"/>
            <p:cNvSpPr/>
            <p:nvPr/>
          </p:nvSpPr>
          <p:spPr>
            <a:xfrm rot="-1603226">
              <a:off x="1102998" y="1736675"/>
              <a:ext cx="1017937" cy="1883047"/>
            </a:xfrm>
            <a:prstGeom prst="ellipse">
              <a:avLst/>
            </a:prstGeom>
            <a:solidFill>
              <a:srgbClr val="82828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215"/>
                <a:buFont typeface="Arial"/>
                <a:buNone/>
              </a:pPr>
              <a:r>
                <a:t/>
              </a:r>
              <a:endParaRPr b="0" i="0" sz="2215" u="none" cap="none" strike="noStrike">
                <a:solidFill>
                  <a:schemeClr val="lt1"/>
                </a:solidFill>
                <a:latin typeface="Quattrocento Sans"/>
                <a:ea typeface="Quattrocento Sans"/>
                <a:cs typeface="Quattrocento Sans"/>
                <a:sym typeface="Quattrocento Sans"/>
              </a:endParaRPr>
            </a:p>
          </p:txBody>
        </p:sp>
        <p:sp>
          <p:nvSpPr>
            <p:cNvPr id="82" name="Google Shape;82;p9"/>
            <p:cNvSpPr/>
            <p:nvPr/>
          </p:nvSpPr>
          <p:spPr>
            <a:xfrm rot="5400000">
              <a:off x="1941444" y="709563"/>
              <a:ext cx="658375" cy="1883870"/>
            </a:xfrm>
            <a:prstGeom prst="ellipse">
              <a:avLst/>
            </a:prstGeom>
            <a:solidFill>
              <a:srgbClr val="78787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215"/>
                <a:buFont typeface="Arial"/>
                <a:buNone/>
              </a:pPr>
              <a:r>
                <a:t/>
              </a:r>
              <a:endParaRPr b="0" i="0" sz="2215" u="none" cap="none" strike="noStrike">
                <a:solidFill>
                  <a:schemeClr val="lt1"/>
                </a:solidFill>
                <a:latin typeface="Quattrocento Sans"/>
                <a:ea typeface="Quattrocento Sans"/>
                <a:cs typeface="Quattrocento Sans"/>
                <a:sym typeface="Quattrocento Sans"/>
              </a:endParaRPr>
            </a:p>
          </p:txBody>
        </p:sp>
        <p:sp>
          <p:nvSpPr>
            <p:cNvPr id="83" name="Google Shape;83;p9"/>
            <p:cNvSpPr/>
            <p:nvPr/>
          </p:nvSpPr>
          <p:spPr>
            <a:xfrm rot="1590040">
              <a:off x="2360449" y="1736675"/>
              <a:ext cx="994905" cy="1993543"/>
            </a:xfrm>
            <a:prstGeom prst="ellipse">
              <a:avLst/>
            </a:prstGeom>
            <a:solidFill>
              <a:srgbClr val="21212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215"/>
                <a:buFont typeface="Arial"/>
                <a:buNone/>
              </a:pPr>
              <a:r>
                <a:t/>
              </a:r>
              <a:endParaRPr b="0" i="0" sz="2215" u="none" cap="none" strike="noStrike">
                <a:solidFill>
                  <a:schemeClr val="lt1"/>
                </a:solidFill>
                <a:latin typeface="Quattrocento Sans"/>
                <a:ea typeface="Quattrocento Sans"/>
                <a:cs typeface="Quattrocento Sans"/>
                <a:sym typeface="Quattrocento Sans"/>
              </a:endParaRPr>
            </a:p>
          </p:txBody>
        </p:sp>
      </p:grpSp>
      <p:sp>
        <p:nvSpPr>
          <p:cNvPr id="84" name="Google Shape;84;p9"/>
          <p:cNvSpPr txBox="1"/>
          <p:nvPr/>
        </p:nvSpPr>
        <p:spPr>
          <a:xfrm>
            <a:off x="503818" y="6503400"/>
            <a:ext cx="1163332" cy="3953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969"/>
              <a:buFont typeface="Arial"/>
              <a:buNone/>
            </a:pPr>
            <a:r>
              <a:rPr b="0" i="0" lang="en-US" sz="1969" u="none" cap="none" strike="noStrike">
                <a:solidFill>
                  <a:srgbClr val="C00000"/>
                </a:solidFill>
                <a:latin typeface="Quattrocento Sans"/>
                <a:ea typeface="Quattrocento Sans"/>
                <a:cs typeface="Quattrocento Sans"/>
                <a:sym typeface="Quattrocento Sans"/>
              </a:rPr>
              <a:t>.C</a:t>
            </a:r>
            <a:r>
              <a:rPr b="0" i="0" lang="en-US" sz="1969" u="none" cap="none" strike="noStrike">
                <a:solidFill>
                  <a:srgbClr val="787878"/>
                </a:solidFill>
                <a:latin typeface="Quattrocento Sans"/>
                <a:ea typeface="Quattrocento Sans"/>
                <a:cs typeface="Quattrocento Sans"/>
                <a:sym typeface="Quattrocento Sans"/>
              </a:rPr>
              <a:t>ER</a:t>
            </a:r>
            <a:r>
              <a:rPr b="0" i="0" lang="en-US" sz="1969" u="none" cap="none" strike="noStrike">
                <a:solidFill>
                  <a:srgbClr val="C00000"/>
                </a:solidFill>
                <a:latin typeface="Quattrocento Sans"/>
                <a:ea typeface="Quattrocento Sans"/>
                <a:cs typeface="Quattrocento Sans"/>
                <a:sym typeface="Quattrocento Sans"/>
              </a:rPr>
              <a:t>L</a:t>
            </a:r>
            <a:r>
              <a:rPr b="0" i="0" lang="en-US" sz="1969" u="none" cap="none" strike="noStrike">
                <a:solidFill>
                  <a:srgbClr val="787878"/>
                </a:solidFill>
                <a:latin typeface="Quattrocento Sans"/>
                <a:ea typeface="Quattrocento Sans"/>
                <a:cs typeface="Quattrocento Sans"/>
                <a:sym typeface="Quattrocento Sans"/>
              </a:rPr>
              <a:t>AB</a:t>
            </a:r>
            <a:r>
              <a:rPr b="0" i="0" lang="en-US" sz="1969" u="none" cap="none" strike="noStrike">
                <a:solidFill>
                  <a:srgbClr val="C00000"/>
                </a:solidFill>
                <a:latin typeface="Quattrocento Sans"/>
                <a:ea typeface="Quattrocento Sans"/>
                <a:cs typeface="Quattrocento Sans"/>
                <a:sym typeface="Quattrocento Sans"/>
              </a:rPr>
              <a:t>.</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335360" y="152636"/>
            <a:ext cx="11521280" cy="396044"/>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Clr>
                <a:schemeClr val="dk1"/>
              </a:buClr>
              <a:buSzPts val="2708"/>
              <a:buFont typeface="Meiryo"/>
              <a:buNone/>
              <a:defRPr b="0" i="0" sz="2708" u="none" cap="none" strike="noStrike">
                <a:solidFill>
                  <a:schemeClr val="dk1"/>
                </a:solidFill>
                <a:latin typeface="Meiryo"/>
                <a:ea typeface="Meiryo"/>
                <a:cs typeface="Meiryo"/>
                <a:sym typeface="Meiryo"/>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g"/><Relationship Id="rId4" Type="http://schemas.openxmlformats.org/officeDocument/2006/relationships/image" Target="../media/image2.png"/><Relationship Id="rId5"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6.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png"/><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7.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1.png"/><Relationship Id="rId4" Type="http://schemas.openxmlformats.org/officeDocument/2006/relationships/image" Target="../media/image15.png"/><Relationship Id="rId5" Type="http://schemas.openxmlformats.org/officeDocument/2006/relationships/image" Target="../media/image18.png"/><Relationship Id="rId6"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0.pn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10"/>
          <p:cNvSpPr txBox="1"/>
          <p:nvPr>
            <p:ph idx="1" type="body"/>
          </p:nvPr>
        </p:nvSpPr>
        <p:spPr>
          <a:xfrm>
            <a:off x="2278975" y="1881200"/>
            <a:ext cx="9542400" cy="22323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215"/>
              <a:buFont typeface="Arial"/>
              <a:buNone/>
            </a:pPr>
            <a:r>
              <a:rPr b="1" i="0" lang="en-US" sz="2400" u="none" cap="none" strike="noStrike">
                <a:solidFill>
                  <a:schemeClr val="dk1"/>
                </a:solidFill>
                <a:latin typeface="Quattrocento Sans"/>
                <a:ea typeface="Quattrocento Sans"/>
                <a:cs typeface="Quattrocento Sans"/>
                <a:sym typeface="Quattrocento Sans"/>
              </a:rPr>
              <a:t>Course Name: </a:t>
            </a:r>
            <a:r>
              <a:rPr b="1" lang="en-US" sz="2400">
                <a:solidFill>
                  <a:schemeClr val="dk1"/>
                </a:solidFill>
                <a:latin typeface="Quattrocento Sans"/>
                <a:ea typeface="Quattrocento Sans"/>
                <a:cs typeface="Quattrocento Sans"/>
                <a:sym typeface="Quattrocento Sans"/>
              </a:rPr>
              <a:t>16</a:t>
            </a:r>
            <a:r>
              <a:rPr b="1" i="0" lang="en-US" sz="2400" u="none" cap="none" strike="noStrike">
                <a:solidFill>
                  <a:schemeClr val="dk1"/>
                </a:solidFill>
                <a:latin typeface="Quattrocento Sans"/>
                <a:ea typeface="Quattrocento Sans"/>
                <a:cs typeface="Quattrocento Sans"/>
                <a:sym typeface="Quattrocento Sans"/>
              </a:rPr>
              <a:t>-833 </a:t>
            </a:r>
            <a:r>
              <a:rPr b="1" lang="en-US" sz="2400">
                <a:solidFill>
                  <a:schemeClr val="dk1"/>
                </a:solidFill>
                <a:latin typeface="Quattrocento Sans"/>
                <a:ea typeface="Quattrocento Sans"/>
                <a:cs typeface="Quattrocento Sans"/>
                <a:sym typeface="Quattrocento Sans"/>
              </a:rPr>
              <a:t>Robot Localization and Mapping</a:t>
            </a:r>
            <a:endParaRPr b="0" i="0" sz="2400" u="none" cap="none" strike="noStrike">
              <a:solidFill>
                <a:schemeClr val="dk1"/>
              </a:solidFill>
              <a:latin typeface="Quattrocento Sans"/>
              <a:ea typeface="Quattrocento Sans"/>
              <a:cs typeface="Quattrocento Sans"/>
              <a:sym typeface="Quattrocento Sans"/>
            </a:endParaRPr>
          </a:p>
          <a:p>
            <a:pPr indent="0" lvl="0" marL="0" marR="0" rtl="0" algn="ctr">
              <a:lnSpc>
                <a:spcPct val="100000"/>
              </a:lnSpc>
              <a:spcBef>
                <a:spcPts val="443"/>
              </a:spcBef>
              <a:spcAft>
                <a:spcPts val="0"/>
              </a:spcAft>
              <a:buClr>
                <a:schemeClr val="dk1"/>
              </a:buClr>
              <a:buSzPts val="2215"/>
              <a:buFont typeface="Arial"/>
              <a:buNone/>
            </a:pPr>
            <a:r>
              <a:rPr b="1" i="0" lang="en-US" sz="2400" u="none" cap="none" strike="noStrike">
                <a:solidFill>
                  <a:schemeClr val="dk1"/>
                </a:solidFill>
                <a:latin typeface="Quattrocento Sans"/>
                <a:ea typeface="Quattrocento Sans"/>
                <a:cs typeface="Quattrocento Sans"/>
                <a:sym typeface="Quattrocento Sans"/>
              </a:rPr>
              <a:t>Team Members: </a:t>
            </a:r>
            <a:r>
              <a:rPr b="1" lang="en-US" sz="2400">
                <a:solidFill>
                  <a:schemeClr val="dk1"/>
                </a:solidFill>
                <a:latin typeface="Quattrocento Sans"/>
                <a:ea typeface="Quattrocento Sans"/>
                <a:cs typeface="Quattrocento Sans"/>
                <a:sym typeface="Quattrocento Sans"/>
              </a:rPr>
              <a:t>Ryan Wu, </a:t>
            </a:r>
            <a:r>
              <a:rPr b="1" i="0" lang="en-US" sz="2400" u="none" cap="none" strike="noStrike">
                <a:solidFill>
                  <a:schemeClr val="dk1"/>
                </a:solidFill>
                <a:latin typeface="Quattrocento Sans"/>
                <a:ea typeface="Quattrocento Sans"/>
                <a:cs typeface="Quattrocento Sans"/>
                <a:sym typeface="Quattrocento Sans"/>
              </a:rPr>
              <a:t>Kevin Tang, Nithya Sampath</a:t>
            </a:r>
            <a:r>
              <a:rPr b="1" lang="en-US" sz="2400">
                <a:solidFill>
                  <a:schemeClr val="dk1"/>
                </a:solidFill>
                <a:latin typeface="Quattrocento Sans"/>
                <a:ea typeface="Quattrocento Sans"/>
                <a:cs typeface="Quattrocento Sans"/>
                <a:sym typeface="Quattrocento Sans"/>
              </a:rPr>
              <a:t>, </a:t>
            </a:r>
            <a:r>
              <a:rPr b="1" i="0" lang="en-US" sz="2400" u="none" cap="none" strike="noStrike">
                <a:solidFill>
                  <a:schemeClr val="dk1"/>
                </a:solidFill>
                <a:latin typeface="Quattrocento Sans"/>
                <a:ea typeface="Quattrocento Sans"/>
                <a:cs typeface="Quattrocento Sans"/>
                <a:sym typeface="Quattrocento Sans"/>
              </a:rPr>
              <a:t>T</a:t>
            </a:r>
            <a:r>
              <a:rPr b="1" lang="en-US" sz="2400">
                <a:solidFill>
                  <a:schemeClr val="dk1"/>
                </a:solidFill>
                <a:latin typeface="Quattrocento Sans"/>
                <a:ea typeface="Quattrocento Sans"/>
                <a:cs typeface="Quattrocento Sans"/>
                <a:sym typeface="Quattrocento Sans"/>
              </a:rPr>
              <a:t>ianqi Yu</a:t>
            </a:r>
            <a:endParaRPr b="0" i="0" sz="2400" u="none" cap="none" strike="noStrike">
              <a:solidFill>
                <a:schemeClr val="dk1"/>
              </a:solidFill>
              <a:latin typeface="Quattrocento Sans"/>
              <a:ea typeface="Quattrocento Sans"/>
              <a:cs typeface="Quattrocento Sans"/>
              <a:sym typeface="Quattrocento Sans"/>
            </a:endParaRPr>
          </a:p>
        </p:txBody>
      </p:sp>
      <p:pic>
        <p:nvPicPr>
          <p:cNvPr descr="http://beta.collegeessayadvisor.com/wp-content/uploads/2012/08/CarnegieMellon.jpeg" id="91" name="Google Shape;91;p10"/>
          <p:cNvPicPr preferRelativeResize="0"/>
          <p:nvPr/>
        </p:nvPicPr>
        <p:blipFill rotWithShape="1">
          <a:blip r:embed="rId3">
            <a:alphaModFix/>
          </a:blip>
          <a:srcRect b="0" l="0" r="0" t="0"/>
          <a:stretch/>
        </p:blipFill>
        <p:spPr>
          <a:xfrm>
            <a:off x="9324179" y="6511304"/>
            <a:ext cx="2568465" cy="230064"/>
          </a:xfrm>
          <a:prstGeom prst="rect">
            <a:avLst/>
          </a:prstGeom>
          <a:noFill/>
          <a:ln>
            <a:noFill/>
          </a:ln>
        </p:spPr>
      </p:pic>
      <p:sp>
        <p:nvSpPr>
          <p:cNvPr id="92" name="Google Shape;92;p10"/>
          <p:cNvSpPr txBox="1"/>
          <p:nvPr>
            <p:ph type="ctrTitle"/>
          </p:nvPr>
        </p:nvSpPr>
        <p:spPr>
          <a:xfrm>
            <a:off x="2451175" y="116625"/>
            <a:ext cx="9198000" cy="1272600"/>
          </a:xfrm>
          <a:prstGeom prst="rect">
            <a:avLst/>
          </a:prstGeom>
          <a:noFill/>
          <a:ln>
            <a:noFill/>
          </a:ln>
        </p:spPr>
        <p:txBody>
          <a:bodyPr anchorCtr="0" anchor="b" bIns="0" lIns="0" spcFirstLastPara="1" rIns="0" wrap="square" tIns="0">
            <a:noAutofit/>
          </a:bodyPr>
          <a:lstStyle/>
          <a:p>
            <a:pPr indent="0" lvl="0" marL="0" rtl="0" algn="ctr">
              <a:lnSpc>
                <a:spcPct val="120000"/>
              </a:lnSpc>
              <a:spcBef>
                <a:spcPts val="0"/>
              </a:spcBef>
              <a:spcAft>
                <a:spcPts val="0"/>
              </a:spcAft>
              <a:buClr>
                <a:schemeClr val="dk1"/>
              </a:buClr>
              <a:buSzPts val="3939"/>
              <a:buFont typeface="Quattrocento Sans"/>
              <a:buNone/>
            </a:pPr>
            <a:r>
              <a:rPr lang="en-US" sz="3100">
                <a:latin typeface="Arial"/>
                <a:ea typeface="Arial"/>
                <a:cs typeface="Arial"/>
                <a:sym typeface="Arial"/>
              </a:rPr>
              <a:t>Multi-Agent SLAM Using Extended Kalman Filter</a:t>
            </a:r>
            <a:endParaRPr sz="3100">
              <a:latin typeface="Arial"/>
              <a:ea typeface="Arial"/>
              <a:cs typeface="Arial"/>
              <a:sym typeface="Arial"/>
            </a:endParaRPr>
          </a:p>
        </p:txBody>
      </p:sp>
      <p:sp>
        <p:nvSpPr>
          <p:cNvPr id="93" name="Google Shape;93;p10"/>
          <p:cNvSpPr txBox="1"/>
          <p:nvPr/>
        </p:nvSpPr>
        <p:spPr>
          <a:xfrm>
            <a:off x="9184125" y="6258600"/>
            <a:ext cx="2788500" cy="599400"/>
          </a:xfrm>
          <a:prstGeom prst="rect">
            <a:avLst/>
          </a:prstGeom>
          <a:solidFill>
            <a:schemeClr val="accent5"/>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94" name="Google Shape;94;p10"/>
          <p:cNvPicPr preferRelativeResize="0"/>
          <p:nvPr/>
        </p:nvPicPr>
        <p:blipFill rotWithShape="1">
          <a:blip r:embed="rId4">
            <a:alphaModFix/>
          </a:blip>
          <a:srcRect b="0" l="0" r="0" t="0"/>
          <a:stretch/>
        </p:blipFill>
        <p:spPr>
          <a:xfrm>
            <a:off x="10820388" y="5486388"/>
            <a:ext cx="1371600" cy="1371600"/>
          </a:xfrm>
          <a:prstGeom prst="rect">
            <a:avLst/>
          </a:prstGeom>
          <a:noFill/>
          <a:ln>
            <a:noFill/>
          </a:ln>
        </p:spPr>
      </p:pic>
      <p:pic>
        <p:nvPicPr>
          <p:cNvPr id="95" name="Google Shape;95;p10"/>
          <p:cNvPicPr preferRelativeResize="0"/>
          <p:nvPr/>
        </p:nvPicPr>
        <p:blipFill>
          <a:blip r:embed="rId5">
            <a:alphaModFix/>
          </a:blip>
          <a:stretch>
            <a:fillRect/>
          </a:stretch>
        </p:blipFill>
        <p:spPr>
          <a:xfrm>
            <a:off x="4832562" y="2988551"/>
            <a:ext cx="4435224" cy="352275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19"/>
          <p:cNvSpPr txBox="1"/>
          <p:nvPr>
            <p:ph idx="12" type="sldNum"/>
          </p:nvPr>
        </p:nvSpPr>
        <p:spPr>
          <a:xfrm>
            <a:off x="9153570" y="6592272"/>
            <a:ext cx="2844900" cy="2571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SzPts val="1231"/>
              <a:buFont typeface="Arial"/>
              <a:buNone/>
            </a:pPr>
            <a:r>
              <a:rPr lang="en-US"/>
              <a:t>10</a:t>
            </a:r>
            <a:endParaRPr/>
          </a:p>
        </p:txBody>
      </p:sp>
      <p:sp>
        <p:nvSpPr>
          <p:cNvPr id="246" name="Google Shape;246;p19"/>
          <p:cNvSpPr txBox="1"/>
          <p:nvPr>
            <p:ph type="title"/>
          </p:nvPr>
        </p:nvSpPr>
        <p:spPr>
          <a:xfrm>
            <a:off x="875420" y="152636"/>
            <a:ext cx="10582500" cy="3960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t>Evaluation: v</a:t>
            </a:r>
            <a:r>
              <a:rPr lang="en-US"/>
              <a:t>arying measurement noise</a:t>
            </a:r>
            <a:endParaRPr/>
          </a:p>
        </p:txBody>
      </p:sp>
      <p:sp>
        <p:nvSpPr>
          <p:cNvPr id="247" name="Google Shape;247;p19"/>
          <p:cNvSpPr txBox="1"/>
          <p:nvPr>
            <p:ph idx="1" type="body"/>
          </p:nvPr>
        </p:nvSpPr>
        <p:spPr>
          <a:xfrm>
            <a:off x="1000125" y="778974"/>
            <a:ext cx="10582500" cy="599400"/>
          </a:xfrm>
          <a:prstGeom prst="rect">
            <a:avLst/>
          </a:prstGeom>
        </p:spPr>
        <p:txBody>
          <a:bodyPr anchorCtr="0" anchor="t" bIns="45700" lIns="91425" spcFirstLastPara="1" rIns="91425" wrap="square" tIns="45700">
            <a:noAutofit/>
          </a:bodyPr>
          <a:lstStyle/>
          <a:p>
            <a:pPr indent="0" lvl="0" marL="0" rtl="0" algn="l">
              <a:lnSpc>
                <a:spcPct val="100000"/>
              </a:lnSpc>
              <a:spcBef>
                <a:spcPts val="738"/>
              </a:spcBef>
              <a:spcAft>
                <a:spcPts val="0"/>
              </a:spcAft>
              <a:buNone/>
            </a:pPr>
            <a:r>
              <a:rPr b="1" lang="en-US"/>
              <a:t>The s</a:t>
            </a:r>
            <a:r>
              <a:rPr b="1" lang="en-US"/>
              <a:t>ame metrics used but with different measurement noise:</a:t>
            </a:r>
            <a:endParaRPr b="1"/>
          </a:p>
          <a:p>
            <a:pPr indent="-414019" lvl="0" marL="457200" rtl="0" algn="l">
              <a:lnSpc>
                <a:spcPct val="100000"/>
              </a:lnSpc>
              <a:spcBef>
                <a:spcPts val="738"/>
              </a:spcBef>
              <a:spcAft>
                <a:spcPts val="0"/>
              </a:spcAft>
              <a:buSzPts val="2920"/>
              <a:buChar char="▪"/>
            </a:pPr>
            <a:r>
              <a:rPr lang="en-US" sz="2200"/>
              <a:t>Agent0: low noise.</a:t>
            </a:r>
            <a:endParaRPr sz="2200"/>
          </a:p>
          <a:p>
            <a:pPr indent="-414019" lvl="0" marL="457200" rtl="0" algn="l">
              <a:lnSpc>
                <a:spcPct val="100000"/>
              </a:lnSpc>
              <a:spcBef>
                <a:spcPts val="0"/>
              </a:spcBef>
              <a:spcAft>
                <a:spcPts val="0"/>
              </a:spcAft>
              <a:buSzPts val="2920"/>
              <a:buChar char="▪"/>
            </a:pPr>
            <a:r>
              <a:rPr lang="en-US" sz="2200"/>
              <a:t>Agent1: standard noise.</a:t>
            </a:r>
            <a:endParaRPr sz="2200"/>
          </a:p>
          <a:p>
            <a:pPr indent="-414019" lvl="0" marL="457200" rtl="0" algn="l">
              <a:lnSpc>
                <a:spcPct val="100000"/>
              </a:lnSpc>
              <a:spcBef>
                <a:spcPts val="0"/>
              </a:spcBef>
              <a:spcAft>
                <a:spcPts val="0"/>
              </a:spcAft>
              <a:buSzPts val="2920"/>
              <a:buChar char="▪"/>
            </a:pPr>
            <a:r>
              <a:rPr lang="en-US" sz="2200"/>
              <a:t>Agent2: high noise.</a:t>
            </a:r>
            <a:endParaRPr sz="2200"/>
          </a:p>
          <a:p>
            <a:pPr indent="0" lvl="0" marL="0" rtl="0" algn="l">
              <a:spcBef>
                <a:spcPts val="738"/>
              </a:spcBef>
              <a:spcAft>
                <a:spcPts val="0"/>
              </a:spcAft>
              <a:buNone/>
            </a:pPr>
            <a:r>
              <a:t/>
            </a:r>
            <a:endParaRPr/>
          </a:p>
          <a:p>
            <a:pPr indent="0" lvl="0" marL="0" rtl="0" algn="l">
              <a:spcBef>
                <a:spcPts val="738"/>
              </a:spcBef>
              <a:spcAft>
                <a:spcPts val="0"/>
              </a:spcAft>
              <a:buNone/>
            </a:pPr>
            <a:r>
              <a:t/>
            </a:r>
            <a:endParaRPr/>
          </a:p>
        </p:txBody>
      </p:sp>
      <p:sp>
        <p:nvSpPr>
          <p:cNvPr id="248" name="Google Shape;248;p19"/>
          <p:cNvSpPr txBox="1"/>
          <p:nvPr/>
        </p:nvSpPr>
        <p:spPr>
          <a:xfrm>
            <a:off x="0" y="6258600"/>
            <a:ext cx="2487000" cy="599400"/>
          </a:xfrm>
          <a:prstGeom prst="rect">
            <a:avLst/>
          </a:prstGeom>
          <a:solidFill>
            <a:schemeClr val="accent5"/>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49" name="Google Shape;249;p19"/>
          <p:cNvPicPr preferRelativeResize="0"/>
          <p:nvPr/>
        </p:nvPicPr>
        <p:blipFill>
          <a:blip r:embed="rId3">
            <a:alphaModFix/>
          </a:blip>
          <a:stretch>
            <a:fillRect/>
          </a:stretch>
        </p:blipFill>
        <p:spPr>
          <a:xfrm>
            <a:off x="5977038" y="2950398"/>
            <a:ext cx="5870161" cy="3516332"/>
          </a:xfrm>
          <a:prstGeom prst="rect">
            <a:avLst/>
          </a:prstGeom>
          <a:noFill/>
          <a:ln>
            <a:noFill/>
          </a:ln>
        </p:spPr>
      </p:pic>
      <p:pic>
        <p:nvPicPr>
          <p:cNvPr id="250" name="Google Shape;250;p19"/>
          <p:cNvPicPr preferRelativeResize="0"/>
          <p:nvPr/>
        </p:nvPicPr>
        <p:blipFill>
          <a:blip r:embed="rId4">
            <a:alphaModFix/>
          </a:blip>
          <a:stretch>
            <a:fillRect/>
          </a:stretch>
        </p:blipFill>
        <p:spPr>
          <a:xfrm>
            <a:off x="344800" y="2950400"/>
            <a:ext cx="5349520" cy="33775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20"/>
          <p:cNvSpPr txBox="1"/>
          <p:nvPr>
            <p:ph idx="12" type="sldNum"/>
          </p:nvPr>
        </p:nvSpPr>
        <p:spPr>
          <a:xfrm>
            <a:off x="9153570" y="6592272"/>
            <a:ext cx="2844900" cy="2571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SzPts val="1231"/>
              <a:buFont typeface="Arial"/>
              <a:buNone/>
            </a:pPr>
            <a:r>
              <a:rPr lang="en-US"/>
              <a:t>11</a:t>
            </a:r>
            <a:endParaRPr/>
          </a:p>
        </p:txBody>
      </p:sp>
      <p:graphicFrame>
        <p:nvGraphicFramePr>
          <p:cNvPr id="257" name="Google Shape;257;p20"/>
          <p:cNvGraphicFramePr/>
          <p:nvPr/>
        </p:nvGraphicFramePr>
        <p:xfrm>
          <a:off x="660838" y="1533938"/>
          <a:ext cx="3000000" cy="3000000"/>
        </p:xfrm>
        <a:graphic>
          <a:graphicData uri="http://schemas.openxmlformats.org/drawingml/2006/table">
            <a:tbl>
              <a:tblPr>
                <a:noFill/>
                <a:tableStyleId>{7021E584-9D2E-4B56-92AF-DFF783773A31}</a:tableStyleId>
              </a:tblPr>
              <a:tblGrid>
                <a:gridCol w="1281325"/>
                <a:gridCol w="1917800"/>
                <a:gridCol w="1917800"/>
                <a:gridCol w="1917800"/>
                <a:gridCol w="1917800"/>
                <a:gridCol w="1917800"/>
              </a:tblGrid>
              <a:tr h="914225">
                <a:tc>
                  <a:txBody>
                    <a:bodyPr/>
                    <a:lstStyle/>
                    <a:p>
                      <a:pPr indent="0" lvl="0" marL="0" rtl="0" algn="l">
                        <a:spcBef>
                          <a:spcPts val="0"/>
                        </a:spcBef>
                        <a:spcAft>
                          <a:spcPts val="0"/>
                        </a:spcAft>
                        <a:buNone/>
                      </a:pPr>
                      <a:r>
                        <a:rPr b="1" lang="en-US" sz="1700">
                          <a:solidFill>
                            <a:schemeClr val="lt1"/>
                          </a:solidFill>
                          <a:latin typeface="Quattrocento Sans"/>
                          <a:ea typeface="Quattrocento Sans"/>
                          <a:cs typeface="Quattrocento Sans"/>
                          <a:sym typeface="Quattrocento Sans"/>
                        </a:rPr>
                        <a:t>Landmark number</a:t>
                      </a:r>
                      <a:endParaRPr b="1" sz="1700">
                        <a:solidFill>
                          <a:schemeClr val="lt1"/>
                        </a:solidFill>
                        <a:latin typeface="Quattrocento Sans"/>
                        <a:ea typeface="Quattrocento Sans"/>
                        <a:cs typeface="Quattrocento Sans"/>
                        <a:sym typeface="Quattrocento Sans"/>
                      </a:endParaRPr>
                    </a:p>
                  </a:txBody>
                  <a:tcPr marT="91425" marB="91425" marR="91425" marL="91425">
                    <a:solidFill>
                      <a:schemeClr val="dk1"/>
                    </a:solidFill>
                  </a:tcPr>
                </a:tc>
                <a:tc>
                  <a:txBody>
                    <a:bodyPr/>
                    <a:lstStyle/>
                    <a:p>
                      <a:pPr indent="0" lvl="0" marL="0" rtl="0" algn="l">
                        <a:spcBef>
                          <a:spcPts val="0"/>
                        </a:spcBef>
                        <a:spcAft>
                          <a:spcPts val="0"/>
                        </a:spcAft>
                        <a:buNone/>
                      </a:pPr>
                      <a:r>
                        <a:rPr b="1" lang="en-US" sz="1700">
                          <a:solidFill>
                            <a:schemeClr val="lt1"/>
                          </a:solidFill>
                          <a:latin typeface="Quattrocento Sans"/>
                          <a:ea typeface="Quattrocento Sans"/>
                          <a:cs typeface="Quattrocento Sans"/>
                          <a:sym typeface="Quattrocento Sans"/>
                        </a:rPr>
                        <a:t>Landmark’s ground truth x, y </a:t>
                      </a:r>
                      <a:endParaRPr b="1" sz="1700">
                        <a:solidFill>
                          <a:schemeClr val="lt1"/>
                        </a:solidFill>
                        <a:latin typeface="Quattrocento Sans"/>
                        <a:ea typeface="Quattrocento Sans"/>
                        <a:cs typeface="Quattrocento Sans"/>
                        <a:sym typeface="Quattrocento Sans"/>
                      </a:endParaRPr>
                    </a:p>
                  </a:txBody>
                  <a:tcPr marT="91425" marB="91425" marR="91425" marL="91425">
                    <a:solidFill>
                      <a:schemeClr val="dk1"/>
                    </a:solidFill>
                  </a:tcPr>
                </a:tc>
                <a:tc>
                  <a:txBody>
                    <a:bodyPr/>
                    <a:lstStyle/>
                    <a:p>
                      <a:pPr indent="0" lvl="0" marL="0" rtl="0" algn="l">
                        <a:spcBef>
                          <a:spcPts val="0"/>
                        </a:spcBef>
                        <a:spcAft>
                          <a:spcPts val="0"/>
                        </a:spcAft>
                        <a:buNone/>
                      </a:pPr>
                      <a:r>
                        <a:rPr b="1" lang="en-US" sz="1700">
                          <a:solidFill>
                            <a:schemeClr val="lt1"/>
                          </a:solidFill>
                          <a:latin typeface="Quattrocento Sans"/>
                          <a:ea typeface="Quattrocento Sans"/>
                          <a:cs typeface="Quattrocento Sans"/>
                          <a:sym typeface="Quattrocento Sans"/>
                        </a:rPr>
                        <a:t>Agent0</a:t>
                      </a:r>
                      <a:r>
                        <a:rPr b="1" lang="en-US" sz="1700">
                          <a:solidFill>
                            <a:schemeClr val="lt1"/>
                          </a:solidFill>
                          <a:latin typeface="Quattrocento Sans"/>
                          <a:ea typeface="Quattrocento Sans"/>
                          <a:cs typeface="Quattrocento Sans"/>
                          <a:sym typeface="Quattrocento Sans"/>
                        </a:rPr>
                        <a:t>’s x, y </a:t>
                      </a:r>
                      <a:endParaRPr b="1" sz="1700">
                        <a:solidFill>
                          <a:schemeClr val="lt1"/>
                        </a:solidFill>
                        <a:latin typeface="Quattrocento Sans"/>
                        <a:ea typeface="Quattrocento Sans"/>
                        <a:cs typeface="Quattrocento Sans"/>
                        <a:sym typeface="Quattrocento Sans"/>
                      </a:endParaRPr>
                    </a:p>
                    <a:p>
                      <a:pPr indent="0" lvl="0" marL="0" rtl="0" algn="l">
                        <a:spcBef>
                          <a:spcPts val="0"/>
                        </a:spcBef>
                        <a:spcAft>
                          <a:spcPts val="0"/>
                        </a:spcAft>
                        <a:buClr>
                          <a:schemeClr val="accent6"/>
                        </a:buClr>
                        <a:buSzPts val="1100"/>
                        <a:buFont typeface="Arial"/>
                        <a:buNone/>
                      </a:pPr>
                      <a:r>
                        <a:rPr b="1" lang="en-US" sz="1700">
                          <a:solidFill>
                            <a:schemeClr val="lt1"/>
                          </a:solidFill>
                          <a:latin typeface="Quattrocento Sans"/>
                          <a:ea typeface="Quattrocento Sans"/>
                          <a:cs typeface="Quattrocento Sans"/>
                          <a:sym typeface="Quattrocento Sans"/>
                        </a:rPr>
                        <a:t>(Single-agent EKF)</a:t>
                      </a:r>
                      <a:endParaRPr b="1" sz="1700">
                        <a:solidFill>
                          <a:schemeClr val="lt1"/>
                        </a:solidFill>
                        <a:latin typeface="Quattrocento Sans"/>
                        <a:ea typeface="Quattrocento Sans"/>
                        <a:cs typeface="Quattrocento Sans"/>
                        <a:sym typeface="Quattrocento Sans"/>
                      </a:endParaRPr>
                    </a:p>
                  </a:txBody>
                  <a:tcPr marT="91425" marB="91425" marR="91425" marL="91425">
                    <a:solidFill>
                      <a:schemeClr val="dk1"/>
                    </a:solidFill>
                  </a:tcPr>
                </a:tc>
                <a:tc>
                  <a:txBody>
                    <a:bodyPr/>
                    <a:lstStyle/>
                    <a:p>
                      <a:pPr indent="0" lvl="0" marL="0" rtl="0" algn="l">
                        <a:spcBef>
                          <a:spcPts val="0"/>
                        </a:spcBef>
                        <a:spcAft>
                          <a:spcPts val="0"/>
                        </a:spcAft>
                        <a:buClr>
                          <a:schemeClr val="accent6"/>
                        </a:buClr>
                        <a:buSzPts val="1100"/>
                        <a:buFont typeface="Arial"/>
                        <a:buNone/>
                      </a:pPr>
                      <a:r>
                        <a:rPr b="1" lang="en-US" sz="1700">
                          <a:solidFill>
                            <a:schemeClr val="lt1"/>
                          </a:solidFill>
                          <a:latin typeface="Quattrocento Sans"/>
                          <a:ea typeface="Quattrocento Sans"/>
                          <a:cs typeface="Quattrocento Sans"/>
                          <a:sym typeface="Quattrocento Sans"/>
                        </a:rPr>
                        <a:t>Agent1</a:t>
                      </a:r>
                      <a:r>
                        <a:rPr b="1" lang="en-US" sz="1700">
                          <a:solidFill>
                            <a:schemeClr val="lt1"/>
                          </a:solidFill>
                          <a:latin typeface="Quattrocento Sans"/>
                          <a:ea typeface="Quattrocento Sans"/>
                          <a:cs typeface="Quattrocento Sans"/>
                          <a:sym typeface="Quattrocento Sans"/>
                        </a:rPr>
                        <a:t>’s x, y </a:t>
                      </a:r>
                      <a:endParaRPr b="1" sz="1700">
                        <a:solidFill>
                          <a:schemeClr val="lt1"/>
                        </a:solidFill>
                        <a:latin typeface="Quattrocento Sans"/>
                        <a:ea typeface="Quattrocento Sans"/>
                        <a:cs typeface="Quattrocento Sans"/>
                        <a:sym typeface="Quattrocento Sans"/>
                      </a:endParaRPr>
                    </a:p>
                    <a:p>
                      <a:pPr indent="0" lvl="0" marL="0" rtl="0" algn="l">
                        <a:spcBef>
                          <a:spcPts val="0"/>
                        </a:spcBef>
                        <a:spcAft>
                          <a:spcPts val="0"/>
                        </a:spcAft>
                        <a:buClr>
                          <a:schemeClr val="accent6"/>
                        </a:buClr>
                        <a:buSzPts val="1100"/>
                        <a:buFont typeface="Arial"/>
                        <a:buNone/>
                      </a:pPr>
                      <a:r>
                        <a:rPr b="1" lang="en-US" sz="1700">
                          <a:solidFill>
                            <a:schemeClr val="lt1"/>
                          </a:solidFill>
                          <a:latin typeface="Quattrocento Sans"/>
                          <a:ea typeface="Quattrocento Sans"/>
                          <a:cs typeface="Quattrocento Sans"/>
                          <a:sym typeface="Quattrocento Sans"/>
                        </a:rPr>
                        <a:t>(Single-agent EKF)</a:t>
                      </a:r>
                      <a:endParaRPr b="1" sz="1700">
                        <a:solidFill>
                          <a:schemeClr val="lt1"/>
                        </a:solidFill>
                        <a:latin typeface="Quattrocento Sans"/>
                        <a:ea typeface="Quattrocento Sans"/>
                        <a:cs typeface="Quattrocento Sans"/>
                        <a:sym typeface="Quattrocento Sans"/>
                      </a:endParaRPr>
                    </a:p>
                    <a:p>
                      <a:pPr indent="0" lvl="0" marL="0" rtl="0" algn="l">
                        <a:spcBef>
                          <a:spcPts val="0"/>
                        </a:spcBef>
                        <a:spcAft>
                          <a:spcPts val="0"/>
                        </a:spcAft>
                        <a:buNone/>
                      </a:pPr>
                      <a:r>
                        <a:t/>
                      </a:r>
                      <a:endParaRPr b="1" sz="1700">
                        <a:solidFill>
                          <a:schemeClr val="lt1"/>
                        </a:solidFill>
                        <a:latin typeface="Quattrocento Sans"/>
                        <a:ea typeface="Quattrocento Sans"/>
                        <a:cs typeface="Quattrocento Sans"/>
                        <a:sym typeface="Quattrocento Sans"/>
                      </a:endParaRPr>
                    </a:p>
                  </a:txBody>
                  <a:tcPr marT="91425" marB="91425" marR="91425" marL="91425">
                    <a:solidFill>
                      <a:schemeClr val="dk1"/>
                    </a:solidFill>
                  </a:tcPr>
                </a:tc>
                <a:tc>
                  <a:txBody>
                    <a:bodyPr/>
                    <a:lstStyle/>
                    <a:p>
                      <a:pPr indent="0" lvl="0" marL="0" rtl="0" algn="l">
                        <a:spcBef>
                          <a:spcPts val="0"/>
                        </a:spcBef>
                        <a:spcAft>
                          <a:spcPts val="0"/>
                        </a:spcAft>
                        <a:buClr>
                          <a:schemeClr val="accent6"/>
                        </a:buClr>
                        <a:buSzPts val="1100"/>
                        <a:buFont typeface="Arial"/>
                        <a:buNone/>
                      </a:pPr>
                      <a:r>
                        <a:rPr b="1" lang="en-US" sz="1700">
                          <a:solidFill>
                            <a:schemeClr val="lt1"/>
                          </a:solidFill>
                          <a:latin typeface="Quattrocento Sans"/>
                          <a:ea typeface="Quattrocento Sans"/>
                          <a:cs typeface="Quattrocento Sans"/>
                          <a:sym typeface="Quattrocento Sans"/>
                        </a:rPr>
                        <a:t>Agent2</a:t>
                      </a:r>
                      <a:r>
                        <a:rPr b="1" lang="en-US" sz="1700">
                          <a:solidFill>
                            <a:schemeClr val="lt1"/>
                          </a:solidFill>
                          <a:latin typeface="Quattrocento Sans"/>
                          <a:ea typeface="Quattrocento Sans"/>
                          <a:cs typeface="Quattrocento Sans"/>
                          <a:sym typeface="Quattrocento Sans"/>
                        </a:rPr>
                        <a:t>’s x, y </a:t>
                      </a:r>
                      <a:endParaRPr b="1" sz="1700">
                        <a:solidFill>
                          <a:schemeClr val="lt1"/>
                        </a:solidFill>
                        <a:latin typeface="Quattrocento Sans"/>
                        <a:ea typeface="Quattrocento Sans"/>
                        <a:cs typeface="Quattrocento Sans"/>
                        <a:sym typeface="Quattrocento Sans"/>
                      </a:endParaRPr>
                    </a:p>
                    <a:p>
                      <a:pPr indent="0" lvl="0" marL="0" rtl="0" algn="l">
                        <a:spcBef>
                          <a:spcPts val="0"/>
                        </a:spcBef>
                        <a:spcAft>
                          <a:spcPts val="0"/>
                        </a:spcAft>
                        <a:buClr>
                          <a:schemeClr val="accent6"/>
                        </a:buClr>
                        <a:buSzPts val="1100"/>
                        <a:buFont typeface="Arial"/>
                        <a:buNone/>
                      </a:pPr>
                      <a:r>
                        <a:rPr b="1" lang="en-US" sz="1700">
                          <a:solidFill>
                            <a:schemeClr val="lt1"/>
                          </a:solidFill>
                          <a:latin typeface="Quattrocento Sans"/>
                          <a:ea typeface="Quattrocento Sans"/>
                          <a:cs typeface="Quattrocento Sans"/>
                          <a:sym typeface="Quattrocento Sans"/>
                        </a:rPr>
                        <a:t>(Single-agent EKF)</a:t>
                      </a:r>
                      <a:endParaRPr b="1" sz="1700">
                        <a:solidFill>
                          <a:schemeClr val="lt1"/>
                        </a:solidFill>
                        <a:latin typeface="Quattrocento Sans"/>
                        <a:ea typeface="Quattrocento Sans"/>
                        <a:cs typeface="Quattrocento Sans"/>
                        <a:sym typeface="Quattrocento Sans"/>
                      </a:endParaRPr>
                    </a:p>
                    <a:p>
                      <a:pPr indent="0" lvl="0" marL="0" rtl="0" algn="l">
                        <a:spcBef>
                          <a:spcPts val="0"/>
                        </a:spcBef>
                        <a:spcAft>
                          <a:spcPts val="0"/>
                        </a:spcAft>
                        <a:buNone/>
                      </a:pPr>
                      <a:r>
                        <a:t/>
                      </a:r>
                      <a:endParaRPr b="1" sz="1700">
                        <a:solidFill>
                          <a:schemeClr val="lt1"/>
                        </a:solidFill>
                        <a:latin typeface="Quattrocento Sans"/>
                        <a:ea typeface="Quattrocento Sans"/>
                        <a:cs typeface="Quattrocento Sans"/>
                        <a:sym typeface="Quattrocento Sans"/>
                      </a:endParaRPr>
                    </a:p>
                  </a:txBody>
                  <a:tcPr marT="91425" marB="91425" marR="91425" marL="91425">
                    <a:solidFill>
                      <a:schemeClr val="dk1"/>
                    </a:solidFill>
                  </a:tcPr>
                </a:tc>
                <a:tc>
                  <a:txBody>
                    <a:bodyPr/>
                    <a:lstStyle/>
                    <a:p>
                      <a:pPr indent="0" lvl="0" marL="0" rtl="0" algn="l">
                        <a:spcBef>
                          <a:spcPts val="0"/>
                        </a:spcBef>
                        <a:spcAft>
                          <a:spcPts val="0"/>
                        </a:spcAft>
                        <a:buNone/>
                      </a:pPr>
                      <a:r>
                        <a:rPr b="1" lang="en-US" sz="1700">
                          <a:solidFill>
                            <a:schemeClr val="lt1"/>
                          </a:solidFill>
                          <a:latin typeface="Quattrocento Sans"/>
                          <a:ea typeface="Quattrocento Sans"/>
                          <a:cs typeface="Quattrocento Sans"/>
                          <a:sym typeface="Quattrocento Sans"/>
                        </a:rPr>
                        <a:t>Landmark’s x, y</a:t>
                      </a:r>
                      <a:endParaRPr b="1" sz="1700">
                        <a:solidFill>
                          <a:schemeClr val="lt1"/>
                        </a:solidFill>
                        <a:latin typeface="Quattrocento Sans"/>
                        <a:ea typeface="Quattrocento Sans"/>
                        <a:cs typeface="Quattrocento Sans"/>
                        <a:sym typeface="Quattrocento Sans"/>
                      </a:endParaRPr>
                    </a:p>
                    <a:p>
                      <a:pPr indent="0" lvl="0" marL="0" rtl="0" algn="l">
                        <a:spcBef>
                          <a:spcPts val="0"/>
                        </a:spcBef>
                        <a:spcAft>
                          <a:spcPts val="0"/>
                        </a:spcAft>
                        <a:buClr>
                          <a:schemeClr val="accent6"/>
                        </a:buClr>
                        <a:buSzPts val="1100"/>
                        <a:buFont typeface="Arial"/>
                        <a:buNone/>
                      </a:pPr>
                      <a:r>
                        <a:rPr b="1" lang="en-US" sz="1700">
                          <a:solidFill>
                            <a:schemeClr val="lt1"/>
                          </a:solidFill>
                          <a:latin typeface="Quattrocento Sans"/>
                          <a:ea typeface="Quattrocento Sans"/>
                          <a:cs typeface="Quattrocento Sans"/>
                          <a:sym typeface="Quattrocento Sans"/>
                        </a:rPr>
                        <a:t>(Multi-agent EKF)</a:t>
                      </a:r>
                      <a:endParaRPr b="1" sz="1700">
                        <a:solidFill>
                          <a:schemeClr val="lt1"/>
                        </a:solidFill>
                        <a:latin typeface="Quattrocento Sans"/>
                        <a:ea typeface="Quattrocento Sans"/>
                        <a:cs typeface="Quattrocento Sans"/>
                        <a:sym typeface="Quattrocento Sans"/>
                      </a:endParaRPr>
                    </a:p>
                  </a:txBody>
                  <a:tcPr marT="91425" marB="91425" marR="91425" marL="91425">
                    <a:solidFill>
                      <a:schemeClr val="dk1"/>
                    </a:solidFill>
                  </a:tcPr>
                </a:tc>
              </a:tr>
              <a:tr h="648300">
                <a:tc>
                  <a:txBody>
                    <a:bodyPr/>
                    <a:lstStyle/>
                    <a:p>
                      <a:pPr indent="0" lvl="0" marL="0" rtl="0" algn="l">
                        <a:spcBef>
                          <a:spcPts val="0"/>
                        </a:spcBef>
                        <a:spcAft>
                          <a:spcPts val="0"/>
                        </a:spcAft>
                        <a:buNone/>
                      </a:pPr>
                      <a:r>
                        <a:rPr b="1" lang="en-US" sz="2300">
                          <a:solidFill>
                            <a:schemeClr val="accent5"/>
                          </a:solidFill>
                          <a:latin typeface="Quattrocento Sans"/>
                          <a:ea typeface="Quattrocento Sans"/>
                          <a:cs typeface="Quattrocento Sans"/>
                          <a:sym typeface="Quattrocento Sans"/>
                        </a:rPr>
                        <a:t>1</a:t>
                      </a:r>
                      <a:endParaRPr b="1" sz="2300">
                        <a:solidFill>
                          <a:schemeClr val="accent5"/>
                        </a:solidFill>
                        <a:latin typeface="Quattrocento Sans"/>
                        <a:ea typeface="Quattrocento Sans"/>
                        <a:cs typeface="Quattrocento Sans"/>
                        <a:sym typeface="Quattrocento Sans"/>
                      </a:endParaRPr>
                    </a:p>
                  </a:txBody>
                  <a:tcPr marT="91425" marB="91425" marR="91425" marL="91425">
                    <a:solidFill>
                      <a:schemeClr val="dk1"/>
                    </a:solidFill>
                  </a:tcPr>
                </a:tc>
                <a:tc>
                  <a:txBody>
                    <a:bodyPr/>
                    <a:lstStyle/>
                    <a:p>
                      <a:pPr indent="0" lvl="0" marL="0" marR="0" rtl="0" algn="ctr">
                        <a:lnSpc>
                          <a:spcPct val="100000"/>
                        </a:lnSpc>
                        <a:spcBef>
                          <a:spcPts val="0"/>
                        </a:spcBef>
                        <a:spcAft>
                          <a:spcPts val="0"/>
                        </a:spcAft>
                        <a:buNone/>
                      </a:pPr>
                      <a:r>
                        <a:rPr lang="en-US" sz="2300">
                          <a:latin typeface="Quattrocento Sans"/>
                          <a:ea typeface="Quattrocento Sans"/>
                          <a:cs typeface="Quattrocento Sans"/>
                          <a:sym typeface="Quattrocento Sans"/>
                        </a:rPr>
                        <a:t>3, 6</a:t>
                      </a:r>
                      <a:endParaRPr sz="2300">
                        <a:latin typeface="Quattrocento Sans"/>
                        <a:ea typeface="Quattrocento Sans"/>
                        <a:cs typeface="Quattrocento Sans"/>
                        <a:sym typeface="Quattrocento Sans"/>
                      </a:endParaRPr>
                    </a:p>
                  </a:txBody>
                  <a:tcPr marT="91425" marB="91425" marR="91425" marL="91425">
                    <a:solidFill>
                      <a:srgbClr val="D9EAD3"/>
                    </a:solidFill>
                  </a:tcPr>
                </a:tc>
                <a:tc>
                  <a:txBody>
                    <a:bodyPr/>
                    <a:lstStyle/>
                    <a:p>
                      <a:pPr indent="0" lvl="0" marL="0" marR="0" rtl="0" algn="ctr">
                        <a:lnSpc>
                          <a:spcPct val="100000"/>
                        </a:lnSpc>
                        <a:spcBef>
                          <a:spcPts val="0"/>
                        </a:spcBef>
                        <a:spcAft>
                          <a:spcPts val="0"/>
                        </a:spcAft>
                        <a:buNone/>
                      </a:pPr>
                      <a:r>
                        <a:rPr lang="en-US" sz="2300">
                          <a:latin typeface="Quattrocento Sans"/>
                          <a:ea typeface="Quattrocento Sans"/>
                          <a:cs typeface="Quattrocento Sans"/>
                          <a:sym typeface="Quattrocento Sans"/>
                        </a:rPr>
                        <a:t>2.988, 5.951</a:t>
                      </a:r>
                      <a:endParaRPr sz="2300">
                        <a:latin typeface="Quattrocento Sans"/>
                        <a:ea typeface="Quattrocento Sans"/>
                        <a:cs typeface="Quattrocento Sans"/>
                        <a:sym typeface="Quattrocento Sans"/>
                      </a:endParaRPr>
                    </a:p>
                  </a:txBody>
                  <a:tcPr marT="91425" marB="91425" marR="91425" marL="91425"/>
                </a:tc>
                <a:tc>
                  <a:txBody>
                    <a:bodyPr/>
                    <a:lstStyle/>
                    <a:p>
                      <a:pPr indent="0" lvl="0" marL="0" marR="0" rtl="0" algn="ctr">
                        <a:lnSpc>
                          <a:spcPct val="100000"/>
                        </a:lnSpc>
                        <a:spcBef>
                          <a:spcPts val="0"/>
                        </a:spcBef>
                        <a:spcAft>
                          <a:spcPts val="0"/>
                        </a:spcAft>
                        <a:buNone/>
                      </a:pPr>
                      <a:r>
                        <a:rPr lang="en-US" sz="2300">
                          <a:latin typeface="Quattrocento Sans"/>
                          <a:ea typeface="Quattrocento Sans"/>
                          <a:cs typeface="Quattrocento Sans"/>
                          <a:sym typeface="Quattrocento Sans"/>
                        </a:rPr>
                        <a:t>3.126,6.005</a:t>
                      </a:r>
                      <a:endParaRPr sz="2300">
                        <a:latin typeface="Quattrocento Sans"/>
                        <a:ea typeface="Quattrocento Sans"/>
                        <a:cs typeface="Quattrocento Sans"/>
                        <a:sym typeface="Quattrocento Sans"/>
                      </a:endParaRPr>
                    </a:p>
                  </a:txBody>
                  <a:tcPr marT="91425" marB="91425" marR="91425" marL="91425"/>
                </a:tc>
                <a:tc>
                  <a:txBody>
                    <a:bodyPr/>
                    <a:lstStyle/>
                    <a:p>
                      <a:pPr indent="0" lvl="0" marL="0" marR="0" rtl="0" algn="ctr">
                        <a:lnSpc>
                          <a:spcPct val="100000"/>
                        </a:lnSpc>
                        <a:spcBef>
                          <a:spcPts val="0"/>
                        </a:spcBef>
                        <a:spcAft>
                          <a:spcPts val="0"/>
                        </a:spcAft>
                        <a:buNone/>
                      </a:pPr>
                      <a:r>
                        <a:rPr lang="en-US" sz="2300">
                          <a:latin typeface="Quattrocento Sans"/>
                          <a:ea typeface="Quattrocento Sans"/>
                          <a:cs typeface="Quattrocento Sans"/>
                          <a:sym typeface="Quattrocento Sans"/>
                        </a:rPr>
                        <a:t>2.871, 6.104</a:t>
                      </a:r>
                      <a:endParaRPr sz="2300">
                        <a:latin typeface="Quattrocento Sans"/>
                        <a:ea typeface="Quattrocento Sans"/>
                        <a:cs typeface="Quattrocento Sans"/>
                        <a:sym typeface="Quattrocento Sans"/>
                      </a:endParaRPr>
                    </a:p>
                  </a:txBody>
                  <a:tcPr marT="91425" marB="91425" marR="91425" marL="91425"/>
                </a:tc>
                <a:tc>
                  <a:txBody>
                    <a:bodyPr/>
                    <a:lstStyle/>
                    <a:p>
                      <a:pPr indent="0" lvl="0" marL="0" marR="0" rtl="0" algn="ctr">
                        <a:lnSpc>
                          <a:spcPct val="100000"/>
                        </a:lnSpc>
                        <a:spcBef>
                          <a:spcPts val="0"/>
                        </a:spcBef>
                        <a:spcAft>
                          <a:spcPts val="0"/>
                        </a:spcAft>
                        <a:buNone/>
                      </a:pPr>
                      <a:r>
                        <a:rPr lang="en-US" sz="2300">
                          <a:latin typeface="Quattrocento Sans"/>
                          <a:ea typeface="Quattrocento Sans"/>
                          <a:cs typeface="Quattrocento Sans"/>
                          <a:sym typeface="Quattrocento Sans"/>
                        </a:rPr>
                        <a:t>2.988, 6.031</a:t>
                      </a:r>
                      <a:endParaRPr sz="2300">
                        <a:latin typeface="Quattrocento Sans"/>
                        <a:ea typeface="Quattrocento Sans"/>
                        <a:cs typeface="Quattrocento Sans"/>
                        <a:sym typeface="Quattrocento Sans"/>
                      </a:endParaRPr>
                    </a:p>
                  </a:txBody>
                  <a:tcPr marT="91425" marB="91425" marR="91425" marL="91425">
                    <a:solidFill>
                      <a:srgbClr val="D9EAD3"/>
                    </a:solidFill>
                  </a:tcPr>
                </a:tc>
              </a:tr>
              <a:tr h="648300">
                <a:tc>
                  <a:txBody>
                    <a:bodyPr/>
                    <a:lstStyle/>
                    <a:p>
                      <a:pPr indent="0" lvl="0" marL="0" rtl="0" algn="l">
                        <a:spcBef>
                          <a:spcPts val="0"/>
                        </a:spcBef>
                        <a:spcAft>
                          <a:spcPts val="0"/>
                        </a:spcAft>
                        <a:buNone/>
                      </a:pPr>
                      <a:r>
                        <a:rPr b="1" lang="en-US" sz="2300">
                          <a:solidFill>
                            <a:schemeClr val="accent5"/>
                          </a:solidFill>
                          <a:latin typeface="Quattrocento Sans"/>
                          <a:ea typeface="Quattrocento Sans"/>
                          <a:cs typeface="Quattrocento Sans"/>
                          <a:sym typeface="Quattrocento Sans"/>
                        </a:rPr>
                        <a:t>2</a:t>
                      </a:r>
                      <a:endParaRPr b="1" sz="2300">
                        <a:solidFill>
                          <a:schemeClr val="accent5"/>
                        </a:solidFill>
                        <a:latin typeface="Quattrocento Sans"/>
                        <a:ea typeface="Quattrocento Sans"/>
                        <a:cs typeface="Quattrocento Sans"/>
                        <a:sym typeface="Quattrocento Sans"/>
                      </a:endParaRPr>
                    </a:p>
                  </a:txBody>
                  <a:tcPr marT="91425" marB="91425" marR="91425" marL="91425">
                    <a:solidFill>
                      <a:schemeClr val="dk1"/>
                    </a:solidFill>
                  </a:tcPr>
                </a:tc>
                <a:tc>
                  <a:txBody>
                    <a:bodyPr/>
                    <a:lstStyle/>
                    <a:p>
                      <a:pPr indent="0" lvl="0" marL="0" marR="0" rtl="0" algn="ctr">
                        <a:lnSpc>
                          <a:spcPct val="100000"/>
                        </a:lnSpc>
                        <a:spcBef>
                          <a:spcPts val="0"/>
                        </a:spcBef>
                        <a:spcAft>
                          <a:spcPts val="0"/>
                        </a:spcAft>
                        <a:buNone/>
                      </a:pPr>
                      <a:r>
                        <a:rPr lang="en-US" sz="2300">
                          <a:latin typeface="Quattrocento Sans"/>
                          <a:ea typeface="Quattrocento Sans"/>
                          <a:cs typeface="Quattrocento Sans"/>
                          <a:sym typeface="Quattrocento Sans"/>
                        </a:rPr>
                        <a:t>3, 12</a:t>
                      </a:r>
                      <a:endParaRPr sz="2300">
                        <a:latin typeface="Quattrocento Sans"/>
                        <a:ea typeface="Quattrocento Sans"/>
                        <a:cs typeface="Quattrocento Sans"/>
                        <a:sym typeface="Quattrocento Sans"/>
                      </a:endParaRPr>
                    </a:p>
                  </a:txBody>
                  <a:tcPr marT="91425" marB="91425" marR="91425" marL="91425">
                    <a:solidFill>
                      <a:srgbClr val="D9EAD3"/>
                    </a:solidFill>
                  </a:tcPr>
                </a:tc>
                <a:tc>
                  <a:txBody>
                    <a:bodyPr/>
                    <a:lstStyle/>
                    <a:p>
                      <a:pPr indent="0" lvl="0" marL="0" marR="0" rtl="0" algn="ctr">
                        <a:lnSpc>
                          <a:spcPct val="100000"/>
                        </a:lnSpc>
                        <a:spcBef>
                          <a:spcPts val="0"/>
                        </a:spcBef>
                        <a:spcAft>
                          <a:spcPts val="0"/>
                        </a:spcAft>
                        <a:buNone/>
                      </a:pPr>
                      <a:r>
                        <a:rPr lang="en-US" sz="2300">
                          <a:latin typeface="Quattrocento Sans"/>
                          <a:ea typeface="Quattrocento Sans"/>
                          <a:cs typeface="Quattrocento Sans"/>
                          <a:sym typeface="Quattrocento Sans"/>
                        </a:rPr>
                        <a:t>2.906, 12.028</a:t>
                      </a:r>
                      <a:endParaRPr sz="2300">
                        <a:latin typeface="Quattrocento Sans"/>
                        <a:ea typeface="Quattrocento Sans"/>
                        <a:cs typeface="Quattrocento Sans"/>
                        <a:sym typeface="Quattrocento Sans"/>
                      </a:endParaRPr>
                    </a:p>
                  </a:txBody>
                  <a:tcPr marT="91425" marB="91425" marR="91425" marL="91425"/>
                </a:tc>
                <a:tc>
                  <a:txBody>
                    <a:bodyPr/>
                    <a:lstStyle/>
                    <a:p>
                      <a:pPr indent="0" lvl="0" marL="0" marR="0" rtl="0" algn="ctr">
                        <a:lnSpc>
                          <a:spcPct val="100000"/>
                        </a:lnSpc>
                        <a:spcBef>
                          <a:spcPts val="0"/>
                        </a:spcBef>
                        <a:spcAft>
                          <a:spcPts val="0"/>
                        </a:spcAft>
                        <a:buNone/>
                      </a:pPr>
                      <a:r>
                        <a:rPr lang="en-US" sz="2300">
                          <a:latin typeface="Quattrocento Sans"/>
                          <a:ea typeface="Quattrocento Sans"/>
                          <a:cs typeface="Quattrocento Sans"/>
                          <a:sym typeface="Quattrocento Sans"/>
                        </a:rPr>
                        <a:t>3.388, 11.931</a:t>
                      </a:r>
                      <a:endParaRPr sz="2300">
                        <a:latin typeface="Quattrocento Sans"/>
                        <a:ea typeface="Quattrocento Sans"/>
                        <a:cs typeface="Quattrocento Sans"/>
                        <a:sym typeface="Quattrocento Sans"/>
                      </a:endParaRPr>
                    </a:p>
                  </a:txBody>
                  <a:tcPr marT="91425" marB="91425" marR="91425" marL="91425"/>
                </a:tc>
                <a:tc>
                  <a:txBody>
                    <a:bodyPr/>
                    <a:lstStyle/>
                    <a:p>
                      <a:pPr indent="0" lvl="0" marL="0" marR="0" rtl="0" algn="ctr">
                        <a:lnSpc>
                          <a:spcPct val="100000"/>
                        </a:lnSpc>
                        <a:spcBef>
                          <a:spcPts val="0"/>
                        </a:spcBef>
                        <a:spcAft>
                          <a:spcPts val="0"/>
                        </a:spcAft>
                        <a:buNone/>
                      </a:pPr>
                      <a:r>
                        <a:rPr lang="en-US" sz="2300">
                          <a:latin typeface="Quattrocento Sans"/>
                          <a:ea typeface="Quattrocento Sans"/>
                          <a:cs typeface="Quattrocento Sans"/>
                          <a:sym typeface="Quattrocento Sans"/>
                        </a:rPr>
                        <a:t>2.779, 12.118</a:t>
                      </a:r>
                      <a:endParaRPr sz="2300">
                        <a:latin typeface="Quattrocento Sans"/>
                        <a:ea typeface="Quattrocento Sans"/>
                        <a:cs typeface="Quattrocento Sans"/>
                        <a:sym typeface="Quattrocento Sans"/>
                      </a:endParaRPr>
                    </a:p>
                  </a:txBody>
                  <a:tcPr marT="91425" marB="91425" marR="91425" marL="91425"/>
                </a:tc>
                <a:tc>
                  <a:txBody>
                    <a:bodyPr/>
                    <a:lstStyle/>
                    <a:p>
                      <a:pPr indent="0" lvl="0" marL="0" marR="0" rtl="0" algn="ctr">
                        <a:lnSpc>
                          <a:spcPct val="100000"/>
                        </a:lnSpc>
                        <a:spcBef>
                          <a:spcPts val="0"/>
                        </a:spcBef>
                        <a:spcAft>
                          <a:spcPts val="0"/>
                        </a:spcAft>
                        <a:buNone/>
                      </a:pPr>
                      <a:r>
                        <a:rPr lang="en-US" sz="2300">
                          <a:latin typeface="Quattrocento Sans"/>
                          <a:ea typeface="Quattrocento Sans"/>
                          <a:cs typeface="Quattrocento Sans"/>
                          <a:sym typeface="Quattrocento Sans"/>
                        </a:rPr>
                        <a:t>3.010, 12.034</a:t>
                      </a:r>
                      <a:endParaRPr sz="2300">
                        <a:latin typeface="Quattrocento Sans"/>
                        <a:ea typeface="Quattrocento Sans"/>
                        <a:cs typeface="Quattrocento Sans"/>
                        <a:sym typeface="Quattrocento Sans"/>
                      </a:endParaRPr>
                    </a:p>
                  </a:txBody>
                  <a:tcPr marT="91425" marB="91425" marR="91425" marL="91425">
                    <a:solidFill>
                      <a:srgbClr val="D9EAD3"/>
                    </a:solidFill>
                  </a:tcPr>
                </a:tc>
              </a:tr>
              <a:tr h="648300">
                <a:tc>
                  <a:txBody>
                    <a:bodyPr/>
                    <a:lstStyle/>
                    <a:p>
                      <a:pPr indent="0" lvl="0" marL="0" rtl="0" algn="l">
                        <a:spcBef>
                          <a:spcPts val="0"/>
                        </a:spcBef>
                        <a:spcAft>
                          <a:spcPts val="0"/>
                        </a:spcAft>
                        <a:buNone/>
                      </a:pPr>
                      <a:r>
                        <a:rPr b="1" lang="en-US" sz="2300">
                          <a:solidFill>
                            <a:schemeClr val="accent5"/>
                          </a:solidFill>
                          <a:latin typeface="Quattrocento Sans"/>
                          <a:ea typeface="Quattrocento Sans"/>
                          <a:cs typeface="Quattrocento Sans"/>
                          <a:sym typeface="Quattrocento Sans"/>
                        </a:rPr>
                        <a:t>3</a:t>
                      </a:r>
                      <a:endParaRPr b="1" sz="2300">
                        <a:solidFill>
                          <a:schemeClr val="accent5"/>
                        </a:solidFill>
                        <a:latin typeface="Quattrocento Sans"/>
                        <a:ea typeface="Quattrocento Sans"/>
                        <a:cs typeface="Quattrocento Sans"/>
                        <a:sym typeface="Quattrocento Sans"/>
                      </a:endParaRPr>
                    </a:p>
                  </a:txBody>
                  <a:tcPr marT="91425" marB="91425" marR="91425" marL="91425">
                    <a:solidFill>
                      <a:schemeClr val="dk1"/>
                    </a:solidFill>
                  </a:tcPr>
                </a:tc>
                <a:tc>
                  <a:txBody>
                    <a:bodyPr/>
                    <a:lstStyle/>
                    <a:p>
                      <a:pPr indent="0" lvl="0" marL="0" marR="0" rtl="0" algn="ctr">
                        <a:lnSpc>
                          <a:spcPct val="100000"/>
                        </a:lnSpc>
                        <a:spcBef>
                          <a:spcPts val="0"/>
                        </a:spcBef>
                        <a:spcAft>
                          <a:spcPts val="0"/>
                        </a:spcAft>
                        <a:buNone/>
                      </a:pPr>
                      <a:r>
                        <a:rPr lang="en-US" sz="2300">
                          <a:latin typeface="Quattrocento Sans"/>
                          <a:ea typeface="Quattrocento Sans"/>
                          <a:cs typeface="Quattrocento Sans"/>
                          <a:sym typeface="Quattrocento Sans"/>
                        </a:rPr>
                        <a:t>7, 8</a:t>
                      </a:r>
                      <a:endParaRPr sz="2300">
                        <a:latin typeface="Quattrocento Sans"/>
                        <a:ea typeface="Quattrocento Sans"/>
                        <a:cs typeface="Quattrocento Sans"/>
                        <a:sym typeface="Quattrocento Sans"/>
                      </a:endParaRPr>
                    </a:p>
                  </a:txBody>
                  <a:tcPr marT="91425" marB="91425" marR="91425" marL="91425">
                    <a:solidFill>
                      <a:srgbClr val="D9EAD3"/>
                    </a:solidFill>
                  </a:tcPr>
                </a:tc>
                <a:tc>
                  <a:txBody>
                    <a:bodyPr/>
                    <a:lstStyle/>
                    <a:p>
                      <a:pPr indent="0" lvl="0" marL="0" marR="0" rtl="0" algn="ctr">
                        <a:lnSpc>
                          <a:spcPct val="100000"/>
                        </a:lnSpc>
                        <a:spcBef>
                          <a:spcPts val="0"/>
                        </a:spcBef>
                        <a:spcAft>
                          <a:spcPts val="0"/>
                        </a:spcAft>
                        <a:buNone/>
                      </a:pPr>
                      <a:r>
                        <a:rPr lang="en-US" sz="2300">
                          <a:latin typeface="Quattrocento Sans"/>
                          <a:ea typeface="Quattrocento Sans"/>
                          <a:cs typeface="Quattrocento Sans"/>
                          <a:sym typeface="Quattrocento Sans"/>
                        </a:rPr>
                        <a:t>6.946, 8.116</a:t>
                      </a:r>
                      <a:endParaRPr sz="2300">
                        <a:latin typeface="Quattrocento Sans"/>
                        <a:ea typeface="Quattrocento Sans"/>
                        <a:cs typeface="Quattrocento Sans"/>
                        <a:sym typeface="Quattrocento Sans"/>
                      </a:endParaRPr>
                    </a:p>
                  </a:txBody>
                  <a:tcPr marT="91425" marB="91425" marR="91425" marL="91425"/>
                </a:tc>
                <a:tc>
                  <a:txBody>
                    <a:bodyPr/>
                    <a:lstStyle/>
                    <a:p>
                      <a:pPr indent="0" lvl="0" marL="0" marR="0" rtl="0" algn="ctr">
                        <a:lnSpc>
                          <a:spcPct val="100000"/>
                        </a:lnSpc>
                        <a:spcBef>
                          <a:spcPts val="0"/>
                        </a:spcBef>
                        <a:spcAft>
                          <a:spcPts val="0"/>
                        </a:spcAft>
                        <a:buNone/>
                      </a:pPr>
                      <a:r>
                        <a:rPr lang="en-US" sz="2300">
                          <a:latin typeface="Quattrocento Sans"/>
                          <a:ea typeface="Quattrocento Sans"/>
                          <a:cs typeface="Quattrocento Sans"/>
                          <a:sym typeface="Quattrocento Sans"/>
                        </a:rPr>
                        <a:t>7.215, 7.745</a:t>
                      </a:r>
                      <a:endParaRPr sz="2300">
                        <a:latin typeface="Quattrocento Sans"/>
                        <a:ea typeface="Quattrocento Sans"/>
                        <a:cs typeface="Quattrocento Sans"/>
                        <a:sym typeface="Quattrocento Sans"/>
                      </a:endParaRPr>
                    </a:p>
                  </a:txBody>
                  <a:tcPr marT="91425" marB="91425" marR="91425" marL="91425"/>
                </a:tc>
                <a:tc>
                  <a:txBody>
                    <a:bodyPr/>
                    <a:lstStyle/>
                    <a:p>
                      <a:pPr indent="0" lvl="0" marL="0" marR="0" rtl="0" algn="ctr">
                        <a:lnSpc>
                          <a:spcPct val="100000"/>
                        </a:lnSpc>
                        <a:spcBef>
                          <a:spcPts val="0"/>
                        </a:spcBef>
                        <a:spcAft>
                          <a:spcPts val="0"/>
                        </a:spcAft>
                        <a:buNone/>
                      </a:pPr>
                      <a:r>
                        <a:rPr lang="en-US" sz="2300">
                          <a:latin typeface="Quattrocento Sans"/>
                          <a:ea typeface="Quattrocento Sans"/>
                          <a:cs typeface="Quattrocento Sans"/>
                          <a:sym typeface="Quattrocento Sans"/>
                        </a:rPr>
                        <a:t>6.902, 8.078</a:t>
                      </a:r>
                      <a:endParaRPr sz="2300">
                        <a:latin typeface="Quattrocento Sans"/>
                        <a:ea typeface="Quattrocento Sans"/>
                        <a:cs typeface="Quattrocento Sans"/>
                        <a:sym typeface="Quattrocento Sans"/>
                      </a:endParaRPr>
                    </a:p>
                  </a:txBody>
                  <a:tcPr marT="91425" marB="91425" marR="91425" marL="91425"/>
                </a:tc>
                <a:tc>
                  <a:txBody>
                    <a:bodyPr/>
                    <a:lstStyle/>
                    <a:p>
                      <a:pPr indent="0" lvl="0" marL="0" marR="0" rtl="0" algn="ctr">
                        <a:lnSpc>
                          <a:spcPct val="100000"/>
                        </a:lnSpc>
                        <a:spcBef>
                          <a:spcPts val="0"/>
                        </a:spcBef>
                        <a:spcAft>
                          <a:spcPts val="0"/>
                        </a:spcAft>
                        <a:buNone/>
                      </a:pPr>
                      <a:r>
                        <a:rPr lang="en-US" sz="2300">
                          <a:latin typeface="Quattrocento Sans"/>
                          <a:ea typeface="Quattrocento Sans"/>
                          <a:cs typeface="Quattrocento Sans"/>
                          <a:sym typeface="Quattrocento Sans"/>
                        </a:rPr>
                        <a:t>7.015, 7.981</a:t>
                      </a:r>
                      <a:endParaRPr sz="2300">
                        <a:latin typeface="Quattrocento Sans"/>
                        <a:ea typeface="Quattrocento Sans"/>
                        <a:cs typeface="Quattrocento Sans"/>
                        <a:sym typeface="Quattrocento Sans"/>
                      </a:endParaRPr>
                    </a:p>
                  </a:txBody>
                  <a:tcPr marT="91425" marB="91425" marR="91425" marL="91425">
                    <a:solidFill>
                      <a:srgbClr val="D9EAD3"/>
                    </a:solidFill>
                  </a:tcPr>
                </a:tc>
              </a:tr>
              <a:tr h="648300">
                <a:tc>
                  <a:txBody>
                    <a:bodyPr/>
                    <a:lstStyle/>
                    <a:p>
                      <a:pPr indent="0" lvl="0" marL="0" rtl="0" algn="l">
                        <a:spcBef>
                          <a:spcPts val="0"/>
                        </a:spcBef>
                        <a:spcAft>
                          <a:spcPts val="0"/>
                        </a:spcAft>
                        <a:buNone/>
                      </a:pPr>
                      <a:r>
                        <a:rPr b="1" lang="en-US" sz="2300">
                          <a:solidFill>
                            <a:schemeClr val="accent5"/>
                          </a:solidFill>
                          <a:latin typeface="Quattrocento Sans"/>
                          <a:ea typeface="Quattrocento Sans"/>
                          <a:cs typeface="Quattrocento Sans"/>
                          <a:sym typeface="Quattrocento Sans"/>
                        </a:rPr>
                        <a:t>4</a:t>
                      </a:r>
                      <a:endParaRPr b="1" sz="2300">
                        <a:solidFill>
                          <a:schemeClr val="accent5"/>
                        </a:solidFill>
                        <a:latin typeface="Quattrocento Sans"/>
                        <a:ea typeface="Quattrocento Sans"/>
                        <a:cs typeface="Quattrocento Sans"/>
                        <a:sym typeface="Quattrocento Sans"/>
                      </a:endParaRPr>
                    </a:p>
                  </a:txBody>
                  <a:tcPr marT="91425" marB="91425" marR="91425" marL="91425">
                    <a:solidFill>
                      <a:schemeClr val="dk1"/>
                    </a:solidFill>
                  </a:tcPr>
                </a:tc>
                <a:tc>
                  <a:txBody>
                    <a:bodyPr/>
                    <a:lstStyle/>
                    <a:p>
                      <a:pPr indent="0" lvl="0" marL="0" marR="0" rtl="0" algn="ctr">
                        <a:lnSpc>
                          <a:spcPct val="100000"/>
                        </a:lnSpc>
                        <a:spcBef>
                          <a:spcPts val="0"/>
                        </a:spcBef>
                        <a:spcAft>
                          <a:spcPts val="0"/>
                        </a:spcAft>
                        <a:buNone/>
                      </a:pPr>
                      <a:r>
                        <a:rPr lang="en-US" sz="2300">
                          <a:latin typeface="Quattrocento Sans"/>
                          <a:ea typeface="Quattrocento Sans"/>
                          <a:cs typeface="Quattrocento Sans"/>
                          <a:sym typeface="Quattrocento Sans"/>
                        </a:rPr>
                        <a:t>7, 14</a:t>
                      </a:r>
                      <a:endParaRPr sz="2300">
                        <a:latin typeface="Quattrocento Sans"/>
                        <a:ea typeface="Quattrocento Sans"/>
                        <a:cs typeface="Quattrocento Sans"/>
                        <a:sym typeface="Quattrocento Sans"/>
                      </a:endParaRPr>
                    </a:p>
                  </a:txBody>
                  <a:tcPr marT="91425" marB="91425" marR="91425" marL="91425">
                    <a:solidFill>
                      <a:srgbClr val="D9EAD3"/>
                    </a:solidFill>
                  </a:tcPr>
                </a:tc>
                <a:tc>
                  <a:txBody>
                    <a:bodyPr/>
                    <a:lstStyle/>
                    <a:p>
                      <a:pPr indent="0" lvl="0" marL="0" marR="0" rtl="0" algn="ctr">
                        <a:lnSpc>
                          <a:spcPct val="100000"/>
                        </a:lnSpc>
                        <a:spcBef>
                          <a:spcPts val="0"/>
                        </a:spcBef>
                        <a:spcAft>
                          <a:spcPts val="0"/>
                        </a:spcAft>
                        <a:buNone/>
                      </a:pPr>
                      <a:r>
                        <a:rPr lang="en-US" sz="2300">
                          <a:latin typeface="Quattrocento Sans"/>
                          <a:ea typeface="Quattrocento Sans"/>
                          <a:cs typeface="Quattrocento Sans"/>
                          <a:sym typeface="Quattrocento Sans"/>
                        </a:rPr>
                        <a:t>6.864, 14.028</a:t>
                      </a:r>
                      <a:endParaRPr sz="2300">
                        <a:latin typeface="Quattrocento Sans"/>
                        <a:ea typeface="Quattrocento Sans"/>
                        <a:cs typeface="Quattrocento Sans"/>
                        <a:sym typeface="Quattrocento Sans"/>
                      </a:endParaRPr>
                    </a:p>
                  </a:txBody>
                  <a:tcPr marT="91425" marB="91425" marR="91425" marL="91425"/>
                </a:tc>
                <a:tc>
                  <a:txBody>
                    <a:bodyPr/>
                    <a:lstStyle/>
                    <a:p>
                      <a:pPr indent="0" lvl="0" marL="0" marR="0" rtl="0" algn="ctr">
                        <a:lnSpc>
                          <a:spcPct val="100000"/>
                        </a:lnSpc>
                        <a:spcBef>
                          <a:spcPts val="0"/>
                        </a:spcBef>
                        <a:spcAft>
                          <a:spcPts val="0"/>
                        </a:spcAft>
                        <a:buNone/>
                      </a:pPr>
                      <a:r>
                        <a:rPr lang="en-US" sz="2300">
                          <a:latin typeface="Quattrocento Sans"/>
                          <a:ea typeface="Quattrocento Sans"/>
                          <a:cs typeface="Quattrocento Sans"/>
                          <a:sym typeface="Quattrocento Sans"/>
                        </a:rPr>
                        <a:t>7.425, 13.765</a:t>
                      </a:r>
                      <a:endParaRPr sz="2300">
                        <a:latin typeface="Quattrocento Sans"/>
                        <a:ea typeface="Quattrocento Sans"/>
                        <a:cs typeface="Quattrocento Sans"/>
                        <a:sym typeface="Quattrocento Sans"/>
                      </a:endParaRPr>
                    </a:p>
                  </a:txBody>
                  <a:tcPr marT="91425" marB="91425" marR="91425" marL="91425"/>
                </a:tc>
                <a:tc>
                  <a:txBody>
                    <a:bodyPr/>
                    <a:lstStyle/>
                    <a:p>
                      <a:pPr indent="0" lvl="0" marL="0" marR="0" rtl="0" algn="ctr">
                        <a:lnSpc>
                          <a:spcPct val="100000"/>
                        </a:lnSpc>
                        <a:spcBef>
                          <a:spcPts val="0"/>
                        </a:spcBef>
                        <a:spcAft>
                          <a:spcPts val="0"/>
                        </a:spcAft>
                        <a:buNone/>
                      </a:pPr>
                      <a:r>
                        <a:rPr lang="en-US" sz="2300">
                          <a:latin typeface="Quattrocento Sans"/>
                          <a:ea typeface="Quattrocento Sans"/>
                          <a:cs typeface="Quattrocento Sans"/>
                          <a:sym typeface="Quattrocento Sans"/>
                        </a:rPr>
                        <a:t>6.772, 14.162</a:t>
                      </a:r>
                      <a:endParaRPr sz="2300">
                        <a:latin typeface="Quattrocento Sans"/>
                        <a:ea typeface="Quattrocento Sans"/>
                        <a:cs typeface="Quattrocento Sans"/>
                        <a:sym typeface="Quattrocento Sans"/>
                      </a:endParaRPr>
                    </a:p>
                  </a:txBody>
                  <a:tcPr marT="91425" marB="91425" marR="91425" marL="91425"/>
                </a:tc>
                <a:tc>
                  <a:txBody>
                    <a:bodyPr/>
                    <a:lstStyle/>
                    <a:p>
                      <a:pPr indent="0" lvl="0" marL="0" marR="0" rtl="0" algn="ctr">
                        <a:lnSpc>
                          <a:spcPct val="100000"/>
                        </a:lnSpc>
                        <a:spcBef>
                          <a:spcPts val="0"/>
                        </a:spcBef>
                        <a:spcAft>
                          <a:spcPts val="0"/>
                        </a:spcAft>
                        <a:buNone/>
                      </a:pPr>
                      <a:r>
                        <a:rPr lang="en-US" sz="2300">
                          <a:latin typeface="Quattrocento Sans"/>
                          <a:ea typeface="Quattrocento Sans"/>
                          <a:cs typeface="Quattrocento Sans"/>
                          <a:sym typeface="Quattrocento Sans"/>
                        </a:rPr>
                        <a:t>7.006, 14</a:t>
                      </a:r>
                      <a:endParaRPr sz="2300">
                        <a:latin typeface="Quattrocento Sans"/>
                        <a:ea typeface="Quattrocento Sans"/>
                        <a:cs typeface="Quattrocento Sans"/>
                        <a:sym typeface="Quattrocento Sans"/>
                      </a:endParaRPr>
                    </a:p>
                  </a:txBody>
                  <a:tcPr marT="91425" marB="91425" marR="91425" marL="91425">
                    <a:solidFill>
                      <a:srgbClr val="D9EAD3"/>
                    </a:solidFill>
                  </a:tcPr>
                </a:tc>
              </a:tr>
              <a:tr h="648300">
                <a:tc>
                  <a:txBody>
                    <a:bodyPr/>
                    <a:lstStyle/>
                    <a:p>
                      <a:pPr indent="0" lvl="0" marL="0" rtl="0" algn="l">
                        <a:spcBef>
                          <a:spcPts val="0"/>
                        </a:spcBef>
                        <a:spcAft>
                          <a:spcPts val="0"/>
                        </a:spcAft>
                        <a:buNone/>
                      </a:pPr>
                      <a:r>
                        <a:rPr b="1" lang="en-US" sz="2300">
                          <a:solidFill>
                            <a:schemeClr val="accent5"/>
                          </a:solidFill>
                          <a:latin typeface="Quattrocento Sans"/>
                          <a:ea typeface="Quattrocento Sans"/>
                          <a:cs typeface="Quattrocento Sans"/>
                          <a:sym typeface="Quattrocento Sans"/>
                        </a:rPr>
                        <a:t>5</a:t>
                      </a:r>
                      <a:endParaRPr b="1" sz="2300">
                        <a:solidFill>
                          <a:schemeClr val="accent5"/>
                        </a:solidFill>
                        <a:latin typeface="Quattrocento Sans"/>
                        <a:ea typeface="Quattrocento Sans"/>
                        <a:cs typeface="Quattrocento Sans"/>
                        <a:sym typeface="Quattrocento Sans"/>
                      </a:endParaRPr>
                    </a:p>
                  </a:txBody>
                  <a:tcPr marT="91425" marB="91425" marR="91425" marL="91425">
                    <a:solidFill>
                      <a:schemeClr val="dk1"/>
                    </a:solidFill>
                  </a:tcPr>
                </a:tc>
                <a:tc>
                  <a:txBody>
                    <a:bodyPr/>
                    <a:lstStyle/>
                    <a:p>
                      <a:pPr indent="0" lvl="0" marL="0" marR="0" rtl="0" algn="ctr">
                        <a:lnSpc>
                          <a:spcPct val="100000"/>
                        </a:lnSpc>
                        <a:spcBef>
                          <a:spcPts val="0"/>
                        </a:spcBef>
                        <a:spcAft>
                          <a:spcPts val="0"/>
                        </a:spcAft>
                        <a:buNone/>
                      </a:pPr>
                      <a:r>
                        <a:rPr lang="en-US" sz="2300">
                          <a:latin typeface="Quattrocento Sans"/>
                          <a:ea typeface="Quattrocento Sans"/>
                          <a:cs typeface="Quattrocento Sans"/>
                          <a:sym typeface="Quattrocento Sans"/>
                        </a:rPr>
                        <a:t>11, 6</a:t>
                      </a:r>
                      <a:endParaRPr sz="2300">
                        <a:latin typeface="Quattrocento Sans"/>
                        <a:ea typeface="Quattrocento Sans"/>
                        <a:cs typeface="Quattrocento Sans"/>
                        <a:sym typeface="Quattrocento Sans"/>
                      </a:endParaRPr>
                    </a:p>
                  </a:txBody>
                  <a:tcPr marT="91425" marB="91425" marR="91425" marL="91425">
                    <a:solidFill>
                      <a:srgbClr val="D9EAD3"/>
                    </a:solidFill>
                  </a:tcPr>
                </a:tc>
                <a:tc>
                  <a:txBody>
                    <a:bodyPr/>
                    <a:lstStyle/>
                    <a:p>
                      <a:pPr indent="0" lvl="0" marL="0" marR="0" rtl="0" algn="ctr">
                        <a:lnSpc>
                          <a:spcPct val="100000"/>
                        </a:lnSpc>
                        <a:spcBef>
                          <a:spcPts val="0"/>
                        </a:spcBef>
                        <a:spcAft>
                          <a:spcPts val="0"/>
                        </a:spcAft>
                        <a:buNone/>
                      </a:pPr>
                      <a:r>
                        <a:rPr lang="en-US" sz="2300">
                          <a:latin typeface="Quattrocento Sans"/>
                          <a:ea typeface="Quattrocento Sans"/>
                          <a:cs typeface="Quattrocento Sans"/>
                          <a:sym typeface="Quattrocento Sans"/>
                        </a:rPr>
                        <a:t>10.923, 6.061</a:t>
                      </a:r>
                      <a:endParaRPr sz="2300">
                        <a:latin typeface="Quattrocento Sans"/>
                        <a:ea typeface="Quattrocento Sans"/>
                        <a:cs typeface="Quattrocento Sans"/>
                        <a:sym typeface="Quattrocento Sans"/>
                      </a:endParaRPr>
                    </a:p>
                  </a:txBody>
                  <a:tcPr marT="91425" marB="91425" marR="91425" marL="91425"/>
                </a:tc>
                <a:tc>
                  <a:txBody>
                    <a:bodyPr/>
                    <a:lstStyle/>
                    <a:p>
                      <a:pPr indent="0" lvl="0" marL="0" marR="0" rtl="0" algn="ctr">
                        <a:lnSpc>
                          <a:spcPct val="100000"/>
                        </a:lnSpc>
                        <a:spcBef>
                          <a:spcPts val="0"/>
                        </a:spcBef>
                        <a:spcAft>
                          <a:spcPts val="0"/>
                        </a:spcAft>
                        <a:buNone/>
                      </a:pPr>
                      <a:r>
                        <a:rPr lang="en-US" sz="2300">
                          <a:latin typeface="Quattrocento Sans"/>
                          <a:ea typeface="Quattrocento Sans"/>
                          <a:cs typeface="Quattrocento Sans"/>
                          <a:sym typeface="Quattrocento Sans"/>
                        </a:rPr>
                        <a:t>11.204, 5.611</a:t>
                      </a:r>
                      <a:endParaRPr sz="2300">
                        <a:latin typeface="Quattrocento Sans"/>
                        <a:ea typeface="Quattrocento Sans"/>
                        <a:cs typeface="Quattrocento Sans"/>
                        <a:sym typeface="Quattrocento Sans"/>
                      </a:endParaRPr>
                    </a:p>
                  </a:txBody>
                  <a:tcPr marT="91425" marB="91425" marR="91425" marL="91425"/>
                </a:tc>
                <a:tc>
                  <a:txBody>
                    <a:bodyPr/>
                    <a:lstStyle/>
                    <a:p>
                      <a:pPr indent="0" lvl="0" marL="0" marR="0" rtl="0" algn="ctr">
                        <a:lnSpc>
                          <a:spcPct val="100000"/>
                        </a:lnSpc>
                        <a:spcBef>
                          <a:spcPts val="0"/>
                        </a:spcBef>
                        <a:spcAft>
                          <a:spcPts val="0"/>
                        </a:spcAft>
                        <a:buNone/>
                      </a:pPr>
                      <a:r>
                        <a:rPr lang="en-US" sz="2300">
                          <a:latin typeface="Quattrocento Sans"/>
                          <a:ea typeface="Quattrocento Sans"/>
                          <a:cs typeface="Quattrocento Sans"/>
                          <a:sym typeface="Quattrocento Sans"/>
                        </a:rPr>
                        <a:t>10.882, 6.254</a:t>
                      </a:r>
                      <a:endParaRPr sz="2300">
                        <a:latin typeface="Quattrocento Sans"/>
                        <a:ea typeface="Quattrocento Sans"/>
                        <a:cs typeface="Quattrocento Sans"/>
                        <a:sym typeface="Quattrocento Sans"/>
                      </a:endParaRPr>
                    </a:p>
                  </a:txBody>
                  <a:tcPr marT="91425" marB="91425" marR="91425" marL="91425"/>
                </a:tc>
                <a:tc>
                  <a:txBody>
                    <a:bodyPr/>
                    <a:lstStyle/>
                    <a:p>
                      <a:pPr indent="0" lvl="0" marL="0" marR="0" rtl="0" algn="ctr">
                        <a:lnSpc>
                          <a:spcPct val="100000"/>
                        </a:lnSpc>
                        <a:spcBef>
                          <a:spcPts val="0"/>
                        </a:spcBef>
                        <a:spcAft>
                          <a:spcPts val="0"/>
                        </a:spcAft>
                        <a:buNone/>
                      </a:pPr>
                      <a:r>
                        <a:rPr lang="en-US" sz="2300">
                          <a:latin typeface="Quattrocento Sans"/>
                          <a:ea typeface="Quattrocento Sans"/>
                          <a:cs typeface="Quattrocento Sans"/>
                          <a:sym typeface="Quattrocento Sans"/>
                        </a:rPr>
                        <a:t>10.996, 5.997</a:t>
                      </a:r>
                      <a:endParaRPr sz="2300">
                        <a:latin typeface="Quattrocento Sans"/>
                        <a:ea typeface="Quattrocento Sans"/>
                        <a:cs typeface="Quattrocento Sans"/>
                        <a:sym typeface="Quattrocento Sans"/>
                      </a:endParaRPr>
                    </a:p>
                  </a:txBody>
                  <a:tcPr marT="91425" marB="91425" marR="91425" marL="91425">
                    <a:solidFill>
                      <a:srgbClr val="D9EAD3"/>
                    </a:solidFill>
                  </a:tcPr>
                </a:tc>
              </a:tr>
              <a:tr h="648300">
                <a:tc>
                  <a:txBody>
                    <a:bodyPr/>
                    <a:lstStyle/>
                    <a:p>
                      <a:pPr indent="0" lvl="0" marL="0" rtl="0" algn="l">
                        <a:spcBef>
                          <a:spcPts val="0"/>
                        </a:spcBef>
                        <a:spcAft>
                          <a:spcPts val="0"/>
                        </a:spcAft>
                        <a:buNone/>
                      </a:pPr>
                      <a:r>
                        <a:rPr b="1" lang="en-US" sz="2300">
                          <a:solidFill>
                            <a:schemeClr val="accent5"/>
                          </a:solidFill>
                          <a:latin typeface="Quattrocento Sans"/>
                          <a:ea typeface="Quattrocento Sans"/>
                          <a:cs typeface="Quattrocento Sans"/>
                          <a:sym typeface="Quattrocento Sans"/>
                        </a:rPr>
                        <a:t>6</a:t>
                      </a:r>
                      <a:endParaRPr b="1" sz="2300">
                        <a:solidFill>
                          <a:schemeClr val="accent5"/>
                        </a:solidFill>
                        <a:latin typeface="Quattrocento Sans"/>
                        <a:ea typeface="Quattrocento Sans"/>
                        <a:cs typeface="Quattrocento Sans"/>
                        <a:sym typeface="Quattrocento Sans"/>
                      </a:endParaRPr>
                    </a:p>
                  </a:txBody>
                  <a:tcPr marT="91425" marB="91425" marR="91425" marL="91425">
                    <a:solidFill>
                      <a:schemeClr val="dk1"/>
                    </a:solidFill>
                  </a:tcPr>
                </a:tc>
                <a:tc>
                  <a:txBody>
                    <a:bodyPr/>
                    <a:lstStyle/>
                    <a:p>
                      <a:pPr indent="0" lvl="0" marL="0" marR="0" rtl="0" algn="ctr">
                        <a:lnSpc>
                          <a:spcPct val="100000"/>
                        </a:lnSpc>
                        <a:spcBef>
                          <a:spcPts val="0"/>
                        </a:spcBef>
                        <a:spcAft>
                          <a:spcPts val="0"/>
                        </a:spcAft>
                        <a:buNone/>
                      </a:pPr>
                      <a:r>
                        <a:rPr lang="en-US" sz="2300">
                          <a:latin typeface="Quattrocento Sans"/>
                          <a:ea typeface="Quattrocento Sans"/>
                          <a:cs typeface="Quattrocento Sans"/>
                          <a:sym typeface="Quattrocento Sans"/>
                        </a:rPr>
                        <a:t>11, 12</a:t>
                      </a:r>
                      <a:endParaRPr sz="2300">
                        <a:latin typeface="Quattrocento Sans"/>
                        <a:ea typeface="Quattrocento Sans"/>
                        <a:cs typeface="Quattrocento Sans"/>
                        <a:sym typeface="Quattrocento Sans"/>
                      </a:endParaRPr>
                    </a:p>
                  </a:txBody>
                  <a:tcPr marT="91425" marB="91425" marR="91425" marL="91425">
                    <a:solidFill>
                      <a:srgbClr val="D9EAD3"/>
                    </a:solidFill>
                  </a:tcPr>
                </a:tc>
                <a:tc>
                  <a:txBody>
                    <a:bodyPr/>
                    <a:lstStyle/>
                    <a:p>
                      <a:pPr indent="0" lvl="0" marL="0" marR="0" rtl="0" algn="ctr">
                        <a:lnSpc>
                          <a:spcPct val="100000"/>
                        </a:lnSpc>
                        <a:spcBef>
                          <a:spcPts val="0"/>
                        </a:spcBef>
                        <a:spcAft>
                          <a:spcPts val="0"/>
                        </a:spcAft>
                        <a:buNone/>
                      </a:pPr>
                      <a:r>
                        <a:rPr lang="en-US" sz="2300">
                          <a:latin typeface="Quattrocento Sans"/>
                          <a:ea typeface="Quattrocento Sans"/>
                          <a:cs typeface="Quattrocento Sans"/>
                          <a:sym typeface="Quattrocento Sans"/>
                        </a:rPr>
                        <a:t>10.919, 12.059</a:t>
                      </a:r>
                      <a:endParaRPr sz="2300">
                        <a:latin typeface="Quattrocento Sans"/>
                        <a:ea typeface="Quattrocento Sans"/>
                        <a:cs typeface="Quattrocento Sans"/>
                        <a:sym typeface="Quattrocento Sans"/>
                      </a:endParaRPr>
                    </a:p>
                  </a:txBody>
                  <a:tcPr marT="91425" marB="91425" marR="91425" marL="91425"/>
                </a:tc>
                <a:tc>
                  <a:txBody>
                    <a:bodyPr/>
                    <a:lstStyle/>
                    <a:p>
                      <a:pPr indent="0" lvl="0" marL="0" marR="0" rtl="0" algn="ctr">
                        <a:lnSpc>
                          <a:spcPct val="100000"/>
                        </a:lnSpc>
                        <a:spcBef>
                          <a:spcPts val="0"/>
                        </a:spcBef>
                        <a:spcAft>
                          <a:spcPts val="0"/>
                        </a:spcAft>
                        <a:buNone/>
                      </a:pPr>
                      <a:r>
                        <a:rPr lang="en-US" sz="2300">
                          <a:latin typeface="Quattrocento Sans"/>
                          <a:ea typeface="Quattrocento Sans"/>
                          <a:cs typeface="Quattrocento Sans"/>
                          <a:sym typeface="Quattrocento Sans"/>
                        </a:rPr>
                        <a:t>11.389, 11.659</a:t>
                      </a:r>
                      <a:endParaRPr sz="2300">
                        <a:latin typeface="Quattrocento Sans"/>
                        <a:ea typeface="Quattrocento Sans"/>
                        <a:cs typeface="Quattrocento Sans"/>
                        <a:sym typeface="Quattrocento Sans"/>
                      </a:endParaRPr>
                    </a:p>
                  </a:txBody>
                  <a:tcPr marT="91425" marB="91425" marR="91425" marL="91425"/>
                </a:tc>
                <a:tc>
                  <a:txBody>
                    <a:bodyPr/>
                    <a:lstStyle/>
                    <a:p>
                      <a:pPr indent="0" lvl="0" marL="0" marR="0" rtl="0" algn="ctr">
                        <a:lnSpc>
                          <a:spcPct val="100000"/>
                        </a:lnSpc>
                        <a:spcBef>
                          <a:spcPts val="0"/>
                        </a:spcBef>
                        <a:spcAft>
                          <a:spcPts val="0"/>
                        </a:spcAft>
                        <a:buNone/>
                      </a:pPr>
                      <a:r>
                        <a:rPr lang="en-US" sz="2300">
                          <a:latin typeface="Quattrocento Sans"/>
                          <a:ea typeface="Quattrocento Sans"/>
                          <a:cs typeface="Quattrocento Sans"/>
                          <a:sym typeface="Quattrocento Sans"/>
                        </a:rPr>
                        <a:t>10.830, 12.149</a:t>
                      </a:r>
                      <a:endParaRPr sz="2300">
                        <a:latin typeface="Quattrocento Sans"/>
                        <a:ea typeface="Quattrocento Sans"/>
                        <a:cs typeface="Quattrocento Sans"/>
                        <a:sym typeface="Quattrocento Sans"/>
                      </a:endParaRPr>
                    </a:p>
                  </a:txBody>
                  <a:tcPr marT="91425" marB="91425" marR="91425" marL="91425"/>
                </a:tc>
                <a:tc>
                  <a:txBody>
                    <a:bodyPr/>
                    <a:lstStyle/>
                    <a:p>
                      <a:pPr indent="0" lvl="0" marL="0" marR="0" rtl="0" algn="ctr">
                        <a:lnSpc>
                          <a:spcPct val="100000"/>
                        </a:lnSpc>
                        <a:spcBef>
                          <a:spcPts val="0"/>
                        </a:spcBef>
                        <a:spcAft>
                          <a:spcPts val="0"/>
                        </a:spcAft>
                        <a:buNone/>
                      </a:pPr>
                      <a:r>
                        <a:rPr lang="en-US" sz="2300">
                          <a:latin typeface="Quattrocento Sans"/>
                          <a:ea typeface="Quattrocento Sans"/>
                          <a:cs typeface="Quattrocento Sans"/>
                          <a:sym typeface="Quattrocento Sans"/>
                        </a:rPr>
                        <a:t>11.032, 11.969</a:t>
                      </a:r>
                      <a:endParaRPr sz="2300">
                        <a:latin typeface="Quattrocento Sans"/>
                        <a:ea typeface="Quattrocento Sans"/>
                        <a:cs typeface="Quattrocento Sans"/>
                        <a:sym typeface="Quattrocento Sans"/>
                      </a:endParaRPr>
                    </a:p>
                  </a:txBody>
                  <a:tcPr marT="91425" marB="91425" marR="91425" marL="91425">
                    <a:solidFill>
                      <a:srgbClr val="D9EAD3"/>
                    </a:solidFill>
                  </a:tcPr>
                </a:tc>
              </a:tr>
            </a:tbl>
          </a:graphicData>
        </a:graphic>
      </p:graphicFrame>
      <p:sp>
        <p:nvSpPr>
          <p:cNvPr id="258" name="Google Shape;258;p20"/>
          <p:cNvSpPr txBox="1"/>
          <p:nvPr>
            <p:ph type="title"/>
          </p:nvPr>
        </p:nvSpPr>
        <p:spPr>
          <a:xfrm>
            <a:off x="875420" y="152636"/>
            <a:ext cx="10582500" cy="3960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t>Evaluation:</a:t>
            </a:r>
            <a:r>
              <a:rPr lang="en-US"/>
              <a:t> </a:t>
            </a:r>
            <a:r>
              <a:rPr lang="en-US"/>
              <a:t>varying measurement noise</a:t>
            </a:r>
            <a:endParaRPr/>
          </a:p>
        </p:txBody>
      </p:sp>
      <p:sp>
        <p:nvSpPr>
          <p:cNvPr id="259" name="Google Shape;259;p20"/>
          <p:cNvSpPr txBox="1"/>
          <p:nvPr>
            <p:ph idx="1" type="body"/>
          </p:nvPr>
        </p:nvSpPr>
        <p:spPr>
          <a:xfrm>
            <a:off x="660850" y="856350"/>
            <a:ext cx="10870200" cy="599400"/>
          </a:xfrm>
          <a:prstGeom prst="rect">
            <a:avLst/>
          </a:prstGeom>
        </p:spPr>
        <p:txBody>
          <a:bodyPr anchorCtr="0" anchor="t" bIns="45700" lIns="91425" spcFirstLastPara="1" rIns="91425" wrap="square" tIns="45700">
            <a:noAutofit/>
          </a:bodyPr>
          <a:lstStyle/>
          <a:p>
            <a:pPr indent="0" lvl="0" marL="0" rtl="0" algn="l">
              <a:spcBef>
                <a:spcPts val="738"/>
              </a:spcBef>
              <a:spcAft>
                <a:spcPts val="0"/>
              </a:spcAft>
              <a:buNone/>
            </a:pPr>
            <a:r>
              <a:rPr b="1" lang="en-US"/>
              <a:t>Comparing</a:t>
            </a:r>
            <a:r>
              <a:rPr b="1" lang="en-US"/>
              <a:t> Multi-EKF estimated </a:t>
            </a:r>
            <a:r>
              <a:rPr b="1" lang="en-US"/>
              <a:t>landmark</a:t>
            </a:r>
            <a:r>
              <a:rPr b="1" lang="en-US"/>
              <a:t> positions to ground truth</a:t>
            </a:r>
            <a:r>
              <a:rPr b="1" lang="en-US"/>
              <a:t>:</a:t>
            </a:r>
            <a:endParaRPr b="1"/>
          </a:p>
          <a:p>
            <a:pPr indent="0" lvl="0" marL="0" rtl="0" algn="l">
              <a:spcBef>
                <a:spcPts val="738"/>
              </a:spcBef>
              <a:spcAft>
                <a:spcPts val="0"/>
              </a:spcAft>
              <a:buNone/>
            </a:pPr>
            <a:r>
              <a:t/>
            </a:r>
            <a:endParaRPr b="1"/>
          </a:p>
        </p:txBody>
      </p:sp>
      <p:sp>
        <p:nvSpPr>
          <p:cNvPr id="260" name="Google Shape;260;p20"/>
          <p:cNvSpPr txBox="1"/>
          <p:nvPr/>
        </p:nvSpPr>
        <p:spPr>
          <a:xfrm>
            <a:off x="0" y="6462000"/>
            <a:ext cx="2174100" cy="396000"/>
          </a:xfrm>
          <a:prstGeom prst="rect">
            <a:avLst/>
          </a:prstGeom>
          <a:solidFill>
            <a:schemeClr val="accent5"/>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64" name="Shape 264"/>
        <p:cNvGrpSpPr/>
        <p:nvPr/>
      </p:nvGrpSpPr>
      <p:grpSpPr>
        <a:xfrm>
          <a:off x="0" y="0"/>
          <a:ext cx="0" cy="0"/>
          <a:chOff x="0" y="0"/>
          <a:chExt cx="0" cy="0"/>
        </a:xfrm>
      </p:grpSpPr>
      <p:sp>
        <p:nvSpPr>
          <p:cNvPr id="265" name="Google Shape;265;p21"/>
          <p:cNvSpPr/>
          <p:nvPr/>
        </p:nvSpPr>
        <p:spPr>
          <a:xfrm>
            <a:off x="2774827" y="1273982"/>
            <a:ext cx="5364600" cy="3636300"/>
          </a:xfrm>
          <a:prstGeom prst="rect">
            <a:avLst/>
          </a:prstGeom>
          <a:noFill/>
          <a:ln>
            <a:noFill/>
          </a:ln>
        </p:spPr>
        <p:txBody>
          <a:bodyPr anchorCtr="0" anchor="ctr" bIns="0" lIns="0" spcFirstLastPara="1" rIns="0" wrap="square" tIns="0">
            <a:noAutofit/>
          </a:bodyPr>
          <a:lstStyle/>
          <a:p>
            <a:pPr indent="0" lvl="0" marL="0" marR="0" rtl="0" algn="just">
              <a:lnSpc>
                <a:spcPct val="140000"/>
              </a:lnSpc>
              <a:spcBef>
                <a:spcPts val="0"/>
              </a:spcBef>
              <a:spcAft>
                <a:spcPts val="0"/>
              </a:spcAft>
              <a:buClr>
                <a:srgbClr val="000000"/>
              </a:buClr>
              <a:buSzPts val="1600"/>
              <a:buFont typeface="Arial"/>
              <a:buNone/>
            </a:pPr>
            <a:r>
              <a:t/>
            </a:r>
            <a:endParaRPr b="0" i="0" sz="1600" u="none" cap="none" strike="noStrike">
              <a:solidFill>
                <a:srgbClr val="4D4D4D"/>
              </a:solidFill>
              <a:latin typeface="Meiryo"/>
              <a:ea typeface="Meiryo"/>
              <a:cs typeface="Meiryo"/>
              <a:sym typeface="Meiryo"/>
            </a:endParaRPr>
          </a:p>
        </p:txBody>
      </p:sp>
      <p:sp>
        <p:nvSpPr>
          <p:cNvPr id="266" name="Google Shape;266;p21"/>
          <p:cNvSpPr txBox="1"/>
          <p:nvPr/>
        </p:nvSpPr>
        <p:spPr>
          <a:xfrm>
            <a:off x="0" y="6258600"/>
            <a:ext cx="1736400" cy="599400"/>
          </a:xfrm>
          <a:prstGeom prst="rect">
            <a:avLst/>
          </a:prstGeom>
          <a:solidFill>
            <a:schemeClr val="dk1"/>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 name="Google Shape;267;p21"/>
          <p:cNvSpPr txBox="1"/>
          <p:nvPr/>
        </p:nvSpPr>
        <p:spPr>
          <a:xfrm>
            <a:off x="9177250" y="6258600"/>
            <a:ext cx="2474700" cy="599400"/>
          </a:xfrm>
          <a:prstGeom prst="rect">
            <a:avLst/>
          </a:prstGeom>
          <a:solidFill>
            <a:schemeClr val="dk1"/>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 name="Google Shape;268;p21"/>
          <p:cNvSpPr/>
          <p:nvPr/>
        </p:nvSpPr>
        <p:spPr>
          <a:xfrm>
            <a:off x="3105750" y="1718850"/>
            <a:ext cx="5980500" cy="3420300"/>
          </a:xfrm>
          <a:prstGeom prst="rect">
            <a:avLst/>
          </a:prstGeom>
          <a:noFill/>
          <a:ln>
            <a:noFill/>
          </a:ln>
        </p:spPr>
        <p:txBody>
          <a:bodyPr anchorCtr="0" anchor="ctr" bIns="0" lIns="0" spcFirstLastPara="1" rIns="0" wrap="square" tIns="0">
            <a:noAutofit/>
          </a:bodyPr>
          <a:lstStyle/>
          <a:p>
            <a:pPr indent="0" lvl="0" marL="0" marR="0" rtl="0" algn="ctr">
              <a:lnSpc>
                <a:spcPct val="140000"/>
              </a:lnSpc>
              <a:spcBef>
                <a:spcPts val="0"/>
              </a:spcBef>
              <a:spcAft>
                <a:spcPts val="0"/>
              </a:spcAft>
              <a:buClr>
                <a:srgbClr val="000000"/>
              </a:buClr>
              <a:buSzPts val="4000"/>
              <a:buFont typeface="Arial"/>
              <a:buNone/>
            </a:pPr>
            <a:r>
              <a:rPr b="1" lang="en-US" sz="4000">
                <a:solidFill>
                  <a:schemeClr val="lt1"/>
                </a:solidFill>
              </a:rPr>
              <a:t>NVIDIA Isaac Sim</a:t>
            </a:r>
            <a:endParaRPr b="1" i="0" sz="4000" u="none" cap="none" strike="noStrike">
              <a:solidFill>
                <a:schemeClr val="lt1"/>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22"/>
          <p:cNvSpPr txBox="1"/>
          <p:nvPr>
            <p:ph idx="12" type="sldNum"/>
          </p:nvPr>
        </p:nvSpPr>
        <p:spPr>
          <a:xfrm>
            <a:off x="9153570" y="6592272"/>
            <a:ext cx="2844900" cy="2571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SzPts val="1231"/>
              <a:buFont typeface="Arial"/>
              <a:buNone/>
            </a:pPr>
            <a:r>
              <a:rPr lang="en-US"/>
              <a:t>13</a:t>
            </a:r>
            <a:endParaRPr/>
          </a:p>
        </p:txBody>
      </p:sp>
      <p:sp>
        <p:nvSpPr>
          <p:cNvPr id="275" name="Google Shape;275;p22"/>
          <p:cNvSpPr txBox="1"/>
          <p:nvPr>
            <p:ph type="title"/>
          </p:nvPr>
        </p:nvSpPr>
        <p:spPr>
          <a:xfrm>
            <a:off x="875420" y="152636"/>
            <a:ext cx="10582500" cy="3960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t>NVIDIA</a:t>
            </a:r>
            <a:r>
              <a:rPr lang="en-US"/>
              <a:t> Isaac Sim Visualization (</a:t>
            </a:r>
            <a:r>
              <a:rPr lang="en-US"/>
              <a:t>1/2)</a:t>
            </a:r>
            <a:endParaRPr/>
          </a:p>
        </p:txBody>
      </p:sp>
      <p:sp>
        <p:nvSpPr>
          <p:cNvPr id="276" name="Google Shape;276;p22"/>
          <p:cNvSpPr txBox="1"/>
          <p:nvPr/>
        </p:nvSpPr>
        <p:spPr>
          <a:xfrm>
            <a:off x="0" y="6258600"/>
            <a:ext cx="2487000" cy="599400"/>
          </a:xfrm>
          <a:prstGeom prst="rect">
            <a:avLst/>
          </a:prstGeom>
          <a:solidFill>
            <a:schemeClr val="accent5"/>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77" name="Google Shape;277;p22"/>
          <p:cNvPicPr preferRelativeResize="0"/>
          <p:nvPr/>
        </p:nvPicPr>
        <p:blipFill rotWithShape="1">
          <a:blip r:embed="rId3">
            <a:alphaModFix/>
          </a:blip>
          <a:srcRect b="0" l="23089" r="18969" t="0"/>
          <a:stretch/>
        </p:blipFill>
        <p:spPr>
          <a:xfrm>
            <a:off x="4909388" y="2483350"/>
            <a:ext cx="3282488" cy="3217450"/>
          </a:xfrm>
          <a:prstGeom prst="rect">
            <a:avLst/>
          </a:prstGeom>
          <a:noFill/>
          <a:ln>
            <a:noFill/>
          </a:ln>
        </p:spPr>
      </p:pic>
      <p:pic>
        <p:nvPicPr>
          <p:cNvPr id="278" name="Google Shape;278;p22"/>
          <p:cNvPicPr preferRelativeResize="0"/>
          <p:nvPr/>
        </p:nvPicPr>
        <p:blipFill rotWithShape="1">
          <a:blip r:embed="rId4">
            <a:alphaModFix/>
          </a:blip>
          <a:srcRect b="0" l="22809" r="22857" t="0"/>
          <a:stretch/>
        </p:blipFill>
        <p:spPr>
          <a:xfrm>
            <a:off x="8650425" y="2483350"/>
            <a:ext cx="3082975" cy="3217450"/>
          </a:xfrm>
          <a:prstGeom prst="rect">
            <a:avLst/>
          </a:prstGeom>
          <a:noFill/>
          <a:ln>
            <a:noFill/>
          </a:ln>
        </p:spPr>
      </p:pic>
      <p:sp>
        <p:nvSpPr>
          <p:cNvPr id="279" name="Google Shape;279;p22"/>
          <p:cNvSpPr txBox="1"/>
          <p:nvPr>
            <p:ph idx="1" type="body"/>
          </p:nvPr>
        </p:nvSpPr>
        <p:spPr>
          <a:xfrm>
            <a:off x="847725" y="1007575"/>
            <a:ext cx="10582500" cy="459000"/>
          </a:xfrm>
          <a:prstGeom prst="rect">
            <a:avLst/>
          </a:prstGeom>
        </p:spPr>
        <p:txBody>
          <a:bodyPr anchorCtr="0" anchor="t" bIns="45700" lIns="91425" spcFirstLastPara="1" rIns="91425" wrap="square" tIns="45700">
            <a:noAutofit/>
          </a:bodyPr>
          <a:lstStyle/>
          <a:p>
            <a:pPr indent="0" lvl="0" marL="0" rtl="0" algn="l">
              <a:spcBef>
                <a:spcPts val="738"/>
              </a:spcBef>
              <a:spcAft>
                <a:spcPts val="0"/>
              </a:spcAft>
              <a:buNone/>
            </a:pPr>
            <a:r>
              <a:rPr b="1" lang="en-US"/>
              <a:t>The simulation environment setup: </a:t>
            </a:r>
            <a:endParaRPr b="1"/>
          </a:p>
        </p:txBody>
      </p:sp>
      <p:pic>
        <p:nvPicPr>
          <p:cNvPr id="280" name="Google Shape;280;p22"/>
          <p:cNvPicPr preferRelativeResize="0"/>
          <p:nvPr/>
        </p:nvPicPr>
        <p:blipFill rotWithShape="1">
          <a:blip r:embed="rId5">
            <a:alphaModFix/>
          </a:blip>
          <a:srcRect b="0" l="14936" r="14005" t="0"/>
          <a:stretch/>
        </p:blipFill>
        <p:spPr>
          <a:xfrm>
            <a:off x="458500" y="2483349"/>
            <a:ext cx="3992351" cy="3217450"/>
          </a:xfrm>
          <a:prstGeom prst="rect">
            <a:avLst/>
          </a:prstGeom>
          <a:noFill/>
          <a:ln>
            <a:noFill/>
          </a:ln>
        </p:spPr>
      </p:pic>
      <p:sp>
        <p:nvSpPr>
          <p:cNvPr id="281" name="Google Shape;281;p22"/>
          <p:cNvSpPr txBox="1"/>
          <p:nvPr>
            <p:ph idx="1" type="body"/>
          </p:nvPr>
        </p:nvSpPr>
        <p:spPr>
          <a:xfrm>
            <a:off x="458500" y="2024350"/>
            <a:ext cx="3992400" cy="459000"/>
          </a:xfrm>
          <a:prstGeom prst="rect">
            <a:avLst/>
          </a:prstGeom>
        </p:spPr>
        <p:txBody>
          <a:bodyPr anchorCtr="0" anchor="t" bIns="45700" lIns="91425" spcFirstLastPara="1" rIns="91425" wrap="square" tIns="45700">
            <a:noAutofit/>
          </a:bodyPr>
          <a:lstStyle/>
          <a:p>
            <a:pPr indent="0" lvl="0" marL="0" rtl="0" algn="l">
              <a:spcBef>
                <a:spcPts val="738"/>
              </a:spcBef>
              <a:spcAft>
                <a:spcPts val="0"/>
              </a:spcAft>
              <a:buNone/>
            </a:pPr>
            <a:r>
              <a:rPr b="1" lang="en-US"/>
              <a:t>Ground</a:t>
            </a:r>
            <a:r>
              <a:rPr b="1" lang="en-US"/>
              <a:t> truth </a:t>
            </a:r>
            <a:r>
              <a:rPr b="1" lang="en-US"/>
              <a:t>landmarks</a:t>
            </a:r>
            <a:endParaRPr b="1"/>
          </a:p>
        </p:txBody>
      </p:sp>
      <p:sp>
        <p:nvSpPr>
          <p:cNvPr id="282" name="Google Shape;282;p22"/>
          <p:cNvSpPr txBox="1"/>
          <p:nvPr>
            <p:ph idx="1" type="body"/>
          </p:nvPr>
        </p:nvSpPr>
        <p:spPr>
          <a:xfrm>
            <a:off x="4909338" y="2024350"/>
            <a:ext cx="3282600" cy="459000"/>
          </a:xfrm>
          <a:prstGeom prst="rect">
            <a:avLst/>
          </a:prstGeom>
        </p:spPr>
        <p:txBody>
          <a:bodyPr anchorCtr="0" anchor="t" bIns="45700" lIns="91425" spcFirstLastPara="1" rIns="91425" wrap="square" tIns="45700">
            <a:noAutofit/>
          </a:bodyPr>
          <a:lstStyle/>
          <a:p>
            <a:pPr indent="0" lvl="0" marL="0" rtl="0" algn="l">
              <a:spcBef>
                <a:spcPts val="738"/>
              </a:spcBef>
              <a:spcAft>
                <a:spcPts val="0"/>
              </a:spcAft>
              <a:buNone/>
            </a:pPr>
            <a:r>
              <a:rPr b="1" lang="en-US"/>
              <a:t>Agent: Forklift </a:t>
            </a:r>
            <a:endParaRPr b="1"/>
          </a:p>
        </p:txBody>
      </p:sp>
      <p:sp>
        <p:nvSpPr>
          <p:cNvPr id="283" name="Google Shape;283;p22"/>
          <p:cNvSpPr txBox="1"/>
          <p:nvPr>
            <p:ph idx="1" type="body"/>
          </p:nvPr>
        </p:nvSpPr>
        <p:spPr>
          <a:xfrm>
            <a:off x="8650400" y="2024350"/>
            <a:ext cx="3083100" cy="459000"/>
          </a:xfrm>
          <a:prstGeom prst="rect">
            <a:avLst/>
          </a:prstGeom>
        </p:spPr>
        <p:txBody>
          <a:bodyPr anchorCtr="0" anchor="t" bIns="45700" lIns="91425" spcFirstLastPara="1" rIns="91425" wrap="square" tIns="45700">
            <a:noAutofit/>
          </a:bodyPr>
          <a:lstStyle/>
          <a:p>
            <a:pPr indent="0" lvl="0" marL="0" rtl="0" algn="l">
              <a:spcBef>
                <a:spcPts val="738"/>
              </a:spcBef>
              <a:spcAft>
                <a:spcPts val="0"/>
              </a:spcAft>
              <a:buNone/>
            </a:pPr>
            <a:r>
              <a:rPr b="1" lang="en-US"/>
              <a:t>Agent: Theia UGV</a:t>
            </a:r>
            <a:endParaRPr b="1"/>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23"/>
          <p:cNvSpPr txBox="1"/>
          <p:nvPr>
            <p:ph idx="12" type="sldNum"/>
          </p:nvPr>
        </p:nvSpPr>
        <p:spPr>
          <a:xfrm>
            <a:off x="9153570" y="6592272"/>
            <a:ext cx="2844900" cy="2571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SzPts val="1231"/>
              <a:buFont typeface="Arial"/>
              <a:buNone/>
            </a:pPr>
            <a:r>
              <a:rPr lang="en-US"/>
              <a:t>14</a:t>
            </a:r>
            <a:endParaRPr/>
          </a:p>
        </p:txBody>
      </p:sp>
      <p:sp>
        <p:nvSpPr>
          <p:cNvPr id="290" name="Google Shape;290;p23"/>
          <p:cNvSpPr txBox="1"/>
          <p:nvPr>
            <p:ph type="title"/>
          </p:nvPr>
        </p:nvSpPr>
        <p:spPr>
          <a:xfrm>
            <a:off x="875420" y="152636"/>
            <a:ext cx="10582500" cy="3960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t>NVIDIA Isaac Sim Visualization (2/2)</a:t>
            </a:r>
            <a:endParaRPr/>
          </a:p>
        </p:txBody>
      </p:sp>
      <p:sp>
        <p:nvSpPr>
          <p:cNvPr id="291" name="Google Shape;291;p23"/>
          <p:cNvSpPr txBox="1"/>
          <p:nvPr/>
        </p:nvSpPr>
        <p:spPr>
          <a:xfrm>
            <a:off x="0" y="6258600"/>
            <a:ext cx="2487000" cy="599400"/>
          </a:xfrm>
          <a:prstGeom prst="rect">
            <a:avLst/>
          </a:prstGeom>
          <a:solidFill>
            <a:schemeClr val="accent5"/>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92" name="Google Shape;292;p23"/>
          <p:cNvPicPr preferRelativeResize="0"/>
          <p:nvPr/>
        </p:nvPicPr>
        <p:blipFill/>
        <p:spPr>
          <a:xfrm>
            <a:off x="1446825" y="1747926"/>
            <a:ext cx="9439703" cy="4778124"/>
          </a:xfrm>
          <a:prstGeom prst="rect">
            <a:avLst/>
          </a:prstGeom>
          <a:noFill/>
          <a:ln>
            <a:noFill/>
          </a:ln>
        </p:spPr>
      </p:pic>
      <p:sp>
        <p:nvSpPr>
          <p:cNvPr id="293" name="Google Shape;293;p23"/>
          <p:cNvSpPr txBox="1"/>
          <p:nvPr>
            <p:ph idx="1" type="body"/>
          </p:nvPr>
        </p:nvSpPr>
        <p:spPr>
          <a:xfrm>
            <a:off x="847725" y="1007575"/>
            <a:ext cx="10582500" cy="459000"/>
          </a:xfrm>
          <a:prstGeom prst="rect">
            <a:avLst/>
          </a:prstGeom>
        </p:spPr>
        <p:txBody>
          <a:bodyPr anchorCtr="0" anchor="t" bIns="45700" lIns="91425" spcFirstLastPara="1" rIns="91425" wrap="square" tIns="45700">
            <a:noAutofit/>
          </a:bodyPr>
          <a:lstStyle/>
          <a:p>
            <a:pPr indent="0" lvl="0" marL="0" rtl="0" algn="l">
              <a:spcBef>
                <a:spcPts val="738"/>
              </a:spcBef>
              <a:spcAft>
                <a:spcPts val="0"/>
              </a:spcAft>
              <a:buNone/>
            </a:pPr>
            <a:r>
              <a:rPr b="1" lang="en-US"/>
              <a:t>The simulation animation for both </a:t>
            </a:r>
            <a:r>
              <a:rPr b="1" lang="en-US"/>
              <a:t>agents running different control inputs:</a:t>
            </a:r>
            <a:endParaRPr b="1"/>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24"/>
          <p:cNvSpPr txBox="1"/>
          <p:nvPr>
            <p:ph idx="12" type="sldNum"/>
          </p:nvPr>
        </p:nvSpPr>
        <p:spPr>
          <a:xfrm>
            <a:off x="9153570" y="6592272"/>
            <a:ext cx="2844900" cy="2571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SzPts val="1231"/>
              <a:buFont typeface="Arial"/>
              <a:buNone/>
            </a:pPr>
            <a:r>
              <a:rPr lang="en-US"/>
              <a:t>15</a:t>
            </a:r>
            <a:endParaRPr/>
          </a:p>
        </p:txBody>
      </p:sp>
      <p:sp>
        <p:nvSpPr>
          <p:cNvPr id="300" name="Google Shape;300;p24"/>
          <p:cNvSpPr txBox="1"/>
          <p:nvPr>
            <p:ph type="title"/>
          </p:nvPr>
        </p:nvSpPr>
        <p:spPr>
          <a:xfrm>
            <a:off x="875420" y="152636"/>
            <a:ext cx="10582500" cy="396000"/>
          </a:xfrm>
          <a:prstGeom prst="rect">
            <a:avLst/>
          </a:prstGeom>
          <a:noFill/>
        </p:spPr>
        <p:txBody>
          <a:bodyPr anchorCtr="0" anchor="ctr" bIns="0" lIns="0" spcFirstLastPara="1" rIns="0" wrap="square" tIns="0">
            <a:noAutofit/>
          </a:bodyPr>
          <a:lstStyle/>
          <a:p>
            <a:pPr indent="0" lvl="0" marL="0" rtl="0" algn="l">
              <a:spcBef>
                <a:spcPts val="0"/>
              </a:spcBef>
              <a:spcAft>
                <a:spcPts val="0"/>
              </a:spcAft>
              <a:buNone/>
            </a:pPr>
            <a:r>
              <a:rPr lang="en-US">
                <a:solidFill>
                  <a:schemeClr val="accent5"/>
                </a:solidFill>
              </a:rPr>
              <a:t>Lesson</a:t>
            </a:r>
            <a:r>
              <a:rPr lang="en-US">
                <a:solidFill>
                  <a:schemeClr val="accent5"/>
                </a:solidFill>
              </a:rPr>
              <a:t> Learned</a:t>
            </a:r>
            <a:endParaRPr>
              <a:solidFill>
                <a:schemeClr val="accent5"/>
              </a:solidFill>
            </a:endParaRPr>
          </a:p>
        </p:txBody>
      </p:sp>
      <p:sp>
        <p:nvSpPr>
          <p:cNvPr id="301" name="Google Shape;301;p24"/>
          <p:cNvSpPr txBox="1"/>
          <p:nvPr>
            <p:ph idx="1" type="body"/>
          </p:nvPr>
        </p:nvSpPr>
        <p:spPr>
          <a:xfrm>
            <a:off x="453900" y="972375"/>
            <a:ext cx="10582500" cy="5286300"/>
          </a:xfrm>
          <a:prstGeom prst="rect">
            <a:avLst/>
          </a:prstGeom>
        </p:spPr>
        <p:txBody>
          <a:bodyPr anchorCtr="0" anchor="t" bIns="45700" lIns="91425" spcFirstLastPara="1" rIns="91425" wrap="square" tIns="45700">
            <a:noAutofit/>
          </a:bodyPr>
          <a:lstStyle/>
          <a:p>
            <a:pPr indent="0" lvl="0" marL="0" rtl="0" algn="l">
              <a:spcBef>
                <a:spcPts val="738"/>
              </a:spcBef>
              <a:spcAft>
                <a:spcPts val="0"/>
              </a:spcAft>
              <a:buNone/>
            </a:pPr>
            <a:r>
              <a:rPr b="1" lang="en-US"/>
              <a:t>The Good:</a:t>
            </a:r>
            <a:endParaRPr b="1"/>
          </a:p>
          <a:p>
            <a:pPr indent="-426719" lvl="0" marL="457200" rtl="0" algn="l">
              <a:spcBef>
                <a:spcPts val="738"/>
              </a:spcBef>
              <a:spcAft>
                <a:spcPts val="0"/>
              </a:spcAft>
              <a:buSzPts val="3120"/>
              <a:buChar char="▪"/>
            </a:pPr>
            <a:r>
              <a:rPr lang="en-US"/>
              <a:t>Multi-agent gave us better landmark estimation compared to single-agent</a:t>
            </a:r>
            <a:r>
              <a:rPr lang="en-US"/>
              <a:t>.</a:t>
            </a:r>
            <a:endParaRPr/>
          </a:p>
          <a:p>
            <a:pPr indent="-426719" lvl="0" marL="457200" rtl="0" algn="l">
              <a:spcBef>
                <a:spcPts val="0"/>
              </a:spcBef>
              <a:spcAft>
                <a:spcPts val="0"/>
              </a:spcAft>
              <a:buSzPts val="3120"/>
              <a:buChar char="▪"/>
            </a:pPr>
            <a:r>
              <a:rPr lang="en-US"/>
              <a:t>Explored the state-of-the-art frameworks in the multi-agent SLAM space.</a:t>
            </a:r>
            <a:endParaRPr/>
          </a:p>
          <a:p>
            <a:pPr indent="-426719" lvl="0" marL="457200" rtl="0" algn="l">
              <a:spcBef>
                <a:spcPts val="0"/>
              </a:spcBef>
              <a:spcAft>
                <a:spcPts val="0"/>
              </a:spcAft>
              <a:buSzPts val="3120"/>
              <a:buChar char="▪"/>
            </a:pPr>
            <a:r>
              <a:rPr lang="en-US"/>
              <a:t>Experienced with a powerful 3D visualization tool for robotic research.</a:t>
            </a:r>
            <a:endParaRPr b="1"/>
          </a:p>
          <a:p>
            <a:pPr indent="0" lvl="0" marL="0" rtl="0" algn="l">
              <a:spcBef>
                <a:spcPts val="738"/>
              </a:spcBef>
              <a:spcAft>
                <a:spcPts val="0"/>
              </a:spcAft>
              <a:buNone/>
            </a:pPr>
            <a:r>
              <a:rPr b="1" lang="en-US"/>
              <a:t>The Not so Good:</a:t>
            </a:r>
            <a:endParaRPr b="1"/>
          </a:p>
          <a:p>
            <a:pPr indent="-426719" lvl="0" marL="457200" rtl="0" algn="l">
              <a:spcBef>
                <a:spcPts val="738"/>
              </a:spcBef>
              <a:spcAft>
                <a:spcPts val="0"/>
              </a:spcAft>
              <a:buSzPts val="3120"/>
              <a:buChar char="▪"/>
            </a:pPr>
            <a:r>
              <a:rPr lang="en-US"/>
              <a:t>Data fusion and association problem for multi-agent system.</a:t>
            </a:r>
            <a:endParaRPr/>
          </a:p>
          <a:p>
            <a:pPr indent="-426719" lvl="0" marL="457200" rtl="0" algn="l">
              <a:spcBef>
                <a:spcPts val="0"/>
              </a:spcBef>
              <a:spcAft>
                <a:spcPts val="0"/>
              </a:spcAft>
              <a:buSzPts val="3120"/>
              <a:buChar char="▪"/>
            </a:pPr>
            <a:r>
              <a:rPr lang="en-US"/>
              <a:t>Lack the practical experience in generating datasets for SLAM operations.</a:t>
            </a:r>
            <a:endParaRPr/>
          </a:p>
          <a:p>
            <a:pPr indent="-426719" lvl="1" marL="914400" rtl="0" algn="l">
              <a:lnSpc>
                <a:spcPct val="120000"/>
              </a:lnSpc>
              <a:spcBef>
                <a:spcPts val="0"/>
              </a:spcBef>
              <a:spcAft>
                <a:spcPts val="0"/>
              </a:spcAft>
              <a:buSzPts val="3120"/>
              <a:buFont typeface="Noto Sans Symbols"/>
              <a:buChar char="•"/>
            </a:pPr>
            <a:r>
              <a:rPr lang="en-US" sz="2400"/>
              <a:t>Creating 2D datasets from 3D is not trivial (quaternion math).</a:t>
            </a:r>
            <a:endParaRPr sz="2400"/>
          </a:p>
          <a:p>
            <a:pPr indent="-426719" lvl="0" marL="457200" rtl="0" algn="l">
              <a:spcBef>
                <a:spcPts val="0"/>
              </a:spcBef>
              <a:spcAft>
                <a:spcPts val="0"/>
              </a:spcAft>
              <a:buSzPts val="3120"/>
              <a:buChar char="▪"/>
            </a:pPr>
            <a:r>
              <a:rPr lang="en-US"/>
              <a:t>Using naive g</a:t>
            </a:r>
            <a:r>
              <a:rPr lang="en-US"/>
              <a:t>lobal covariance generation method for result evaluation</a:t>
            </a:r>
            <a:r>
              <a:rPr lang="en-US"/>
              <a:t>.</a:t>
            </a:r>
            <a:endParaRPr/>
          </a:p>
          <a:p>
            <a:pPr indent="0" lvl="0" marL="0" rtl="0" algn="l">
              <a:spcBef>
                <a:spcPts val="738"/>
              </a:spcBef>
              <a:spcAft>
                <a:spcPts val="0"/>
              </a:spcAft>
              <a:buNone/>
            </a:pPr>
            <a:r>
              <a:t/>
            </a:r>
            <a:endParaRPr b="1"/>
          </a:p>
        </p:txBody>
      </p:sp>
      <p:sp>
        <p:nvSpPr>
          <p:cNvPr id="302" name="Google Shape;302;p24"/>
          <p:cNvSpPr txBox="1"/>
          <p:nvPr/>
        </p:nvSpPr>
        <p:spPr>
          <a:xfrm>
            <a:off x="0" y="6258600"/>
            <a:ext cx="2487000" cy="599400"/>
          </a:xfrm>
          <a:prstGeom prst="rect">
            <a:avLst/>
          </a:prstGeom>
          <a:solidFill>
            <a:schemeClr val="accent5"/>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06" name="Shape 306"/>
        <p:cNvGrpSpPr/>
        <p:nvPr/>
      </p:nvGrpSpPr>
      <p:grpSpPr>
        <a:xfrm>
          <a:off x="0" y="0"/>
          <a:ext cx="0" cy="0"/>
          <a:chOff x="0" y="0"/>
          <a:chExt cx="0" cy="0"/>
        </a:xfrm>
      </p:grpSpPr>
      <p:sp>
        <p:nvSpPr>
          <p:cNvPr id="307" name="Google Shape;307;p25"/>
          <p:cNvSpPr/>
          <p:nvPr/>
        </p:nvSpPr>
        <p:spPr>
          <a:xfrm>
            <a:off x="5735960" y="2060847"/>
            <a:ext cx="5184600" cy="3816300"/>
          </a:xfrm>
          <a:prstGeom prst="rect">
            <a:avLst/>
          </a:prstGeom>
          <a:noFill/>
          <a:ln>
            <a:noFill/>
          </a:ln>
        </p:spPr>
        <p:txBody>
          <a:bodyPr anchorCtr="0" anchor="ctr" bIns="0" lIns="0" spcFirstLastPara="1" rIns="0" wrap="square" tIns="0">
            <a:noAutofit/>
          </a:bodyPr>
          <a:lstStyle/>
          <a:p>
            <a:pPr indent="0" lvl="0" marL="0" marR="0" rtl="0" algn="just">
              <a:lnSpc>
                <a:spcPct val="140000"/>
              </a:lnSpc>
              <a:spcBef>
                <a:spcPts val="0"/>
              </a:spcBef>
              <a:spcAft>
                <a:spcPts val="0"/>
              </a:spcAft>
              <a:buClr>
                <a:srgbClr val="000000"/>
              </a:buClr>
              <a:buSzPts val="1600"/>
              <a:buFont typeface="Arial"/>
              <a:buNone/>
            </a:pPr>
            <a:r>
              <a:t/>
            </a:r>
            <a:endParaRPr b="0" i="0" sz="1600" u="none" cap="none" strike="noStrike">
              <a:solidFill>
                <a:srgbClr val="4D4D4D"/>
              </a:solidFill>
              <a:latin typeface="Meiryo"/>
              <a:ea typeface="Meiryo"/>
              <a:cs typeface="Meiryo"/>
              <a:sym typeface="Meiryo"/>
            </a:endParaRPr>
          </a:p>
        </p:txBody>
      </p:sp>
      <p:sp>
        <p:nvSpPr>
          <p:cNvPr id="308" name="Google Shape;308;p25"/>
          <p:cNvSpPr/>
          <p:nvPr/>
        </p:nvSpPr>
        <p:spPr>
          <a:xfrm>
            <a:off x="2774827" y="1273982"/>
            <a:ext cx="5364600" cy="3636300"/>
          </a:xfrm>
          <a:prstGeom prst="rect">
            <a:avLst/>
          </a:prstGeom>
          <a:noFill/>
          <a:ln>
            <a:noFill/>
          </a:ln>
        </p:spPr>
        <p:txBody>
          <a:bodyPr anchorCtr="0" anchor="ctr" bIns="0" lIns="0" spcFirstLastPara="1" rIns="0" wrap="square" tIns="0">
            <a:noAutofit/>
          </a:bodyPr>
          <a:lstStyle/>
          <a:p>
            <a:pPr indent="0" lvl="0" marL="0" marR="0" rtl="0" algn="just">
              <a:lnSpc>
                <a:spcPct val="140000"/>
              </a:lnSpc>
              <a:spcBef>
                <a:spcPts val="0"/>
              </a:spcBef>
              <a:spcAft>
                <a:spcPts val="0"/>
              </a:spcAft>
              <a:buClr>
                <a:srgbClr val="000000"/>
              </a:buClr>
              <a:buSzPts val="1600"/>
              <a:buFont typeface="Arial"/>
              <a:buNone/>
            </a:pPr>
            <a:r>
              <a:t/>
            </a:r>
            <a:endParaRPr b="0" i="0" sz="1600" u="none" cap="none" strike="noStrike">
              <a:solidFill>
                <a:srgbClr val="4D4D4D"/>
              </a:solidFill>
              <a:latin typeface="Meiryo"/>
              <a:ea typeface="Meiryo"/>
              <a:cs typeface="Meiryo"/>
              <a:sym typeface="Meiryo"/>
            </a:endParaRPr>
          </a:p>
        </p:txBody>
      </p:sp>
      <p:sp>
        <p:nvSpPr>
          <p:cNvPr id="309" name="Google Shape;309;p25"/>
          <p:cNvSpPr txBox="1"/>
          <p:nvPr/>
        </p:nvSpPr>
        <p:spPr>
          <a:xfrm>
            <a:off x="0" y="6258600"/>
            <a:ext cx="1736400" cy="599400"/>
          </a:xfrm>
          <a:prstGeom prst="rect">
            <a:avLst/>
          </a:prstGeom>
          <a:solidFill>
            <a:schemeClr val="dk1"/>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 name="Google Shape;310;p25"/>
          <p:cNvSpPr txBox="1"/>
          <p:nvPr/>
        </p:nvSpPr>
        <p:spPr>
          <a:xfrm>
            <a:off x="9177250" y="6258600"/>
            <a:ext cx="2474700" cy="599400"/>
          </a:xfrm>
          <a:prstGeom prst="rect">
            <a:avLst/>
          </a:prstGeom>
          <a:solidFill>
            <a:schemeClr val="dk1"/>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 name="Google Shape;311;p25"/>
          <p:cNvSpPr/>
          <p:nvPr/>
        </p:nvSpPr>
        <p:spPr>
          <a:xfrm>
            <a:off x="3105750" y="1718850"/>
            <a:ext cx="5980500" cy="3420300"/>
          </a:xfrm>
          <a:prstGeom prst="rect">
            <a:avLst/>
          </a:prstGeom>
          <a:noFill/>
          <a:ln>
            <a:noFill/>
          </a:ln>
        </p:spPr>
        <p:txBody>
          <a:bodyPr anchorCtr="0" anchor="ctr" bIns="0" lIns="0" spcFirstLastPara="1" rIns="0" wrap="square" tIns="0">
            <a:noAutofit/>
          </a:bodyPr>
          <a:lstStyle/>
          <a:p>
            <a:pPr indent="0" lvl="0" marL="0" marR="0" rtl="0" algn="ctr">
              <a:lnSpc>
                <a:spcPct val="140000"/>
              </a:lnSpc>
              <a:spcBef>
                <a:spcPts val="0"/>
              </a:spcBef>
              <a:spcAft>
                <a:spcPts val="0"/>
              </a:spcAft>
              <a:buClr>
                <a:srgbClr val="000000"/>
              </a:buClr>
              <a:buSzPts val="4000"/>
              <a:buFont typeface="Arial"/>
              <a:buNone/>
            </a:pPr>
            <a:r>
              <a:rPr b="1" i="0" lang="en-US" sz="4000" u="none" cap="none" strike="noStrike">
                <a:solidFill>
                  <a:schemeClr val="lt1"/>
                </a:solidFill>
                <a:latin typeface="Arial"/>
                <a:ea typeface="Arial"/>
                <a:cs typeface="Arial"/>
                <a:sym typeface="Arial"/>
              </a:rPr>
              <a:t>Thank you for your time! </a:t>
            </a:r>
            <a:endParaRPr b="1" i="0" sz="4000" u="none" cap="none" strike="noStrike">
              <a:solidFill>
                <a:schemeClr val="lt1"/>
              </a:solidFill>
              <a:latin typeface="Arial"/>
              <a:ea typeface="Arial"/>
              <a:cs typeface="Arial"/>
              <a:sym typeface="Arial"/>
            </a:endParaRPr>
          </a:p>
          <a:p>
            <a:pPr indent="0" lvl="0" marL="0" marR="0" rtl="0" algn="ctr">
              <a:lnSpc>
                <a:spcPct val="140000"/>
              </a:lnSpc>
              <a:spcBef>
                <a:spcPts val="0"/>
              </a:spcBef>
              <a:spcAft>
                <a:spcPts val="0"/>
              </a:spcAft>
              <a:buClr>
                <a:srgbClr val="000000"/>
              </a:buClr>
              <a:buSzPts val="4000"/>
              <a:buFont typeface="Arial"/>
              <a:buNone/>
            </a:pPr>
            <a:r>
              <a:rPr b="1" i="0" lang="en-US" sz="4000" u="none" cap="none" strike="noStrike">
                <a:solidFill>
                  <a:schemeClr val="lt1"/>
                </a:solidFill>
                <a:latin typeface="Arial"/>
                <a:ea typeface="Arial"/>
                <a:cs typeface="Arial"/>
                <a:sym typeface="Arial"/>
              </a:rPr>
              <a:t>Questions?</a:t>
            </a:r>
            <a:endParaRPr b="1" i="0" sz="4000" u="none" cap="none" strike="noStrike">
              <a:solidFill>
                <a:schemeClr val="lt1"/>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11"/>
          <p:cNvSpPr txBox="1"/>
          <p:nvPr>
            <p:ph type="title"/>
          </p:nvPr>
        </p:nvSpPr>
        <p:spPr>
          <a:xfrm>
            <a:off x="875420" y="152636"/>
            <a:ext cx="10582500" cy="3960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2880"/>
              <a:buFont typeface="Quattrocento Sans"/>
              <a:buNone/>
            </a:pPr>
            <a:r>
              <a:rPr lang="en-US" sz="3000"/>
              <a:t>Agenda</a:t>
            </a:r>
            <a:endParaRPr sz="3000"/>
          </a:p>
        </p:txBody>
      </p:sp>
      <p:sp>
        <p:nvSpPr>
          <p:cNvPr id="101" name="Google Shape;101;p11"/>
          <p:cNvSpPr txBox="1"/>
          <p:nvPr/>
        </p:nvSpPr>
        <p:spPr>
          <a:xfrm>
            <a:off x="9184125" y="6258600"/>
            <a:ext cx="2487000" cy="599400"/>
          </a:xfrm>
          <a:prstGeom prst="rect">
            <a:avLst/>
          </a:prstGeom>
          <a:solidFill>
            <a:schemeClr val="accent5"/>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02" name="Google Shape;102;p11"/>
          <p:cNvPicPr preferRelativeResize="0"/>
          <p:nvPr/>
        </p:nvPicPr>
        <p:blipFill rotWithShape="1">
          <a:blip r:embed="rId3">
            <a:alphaModFix/>
          </a:blip>
          <a:srcRect b="0" l="0" r="0" t="0"/>
          <a:stretch/>
        </p:blipFill>
        <p:spPr>
          <a:xfrm>
            <a:off x="10820388" y="5486388"/>
            <a:ext cx="1371600" cy="1371600"/>
          </a:xfrm>
          <a:prstGeom prst="rect">
            <a:avLst/>
          </a:prstGeom>
          <a:noFill/>
          <a:ln>
            <a:noFill/>
          </a:ln>
        </p:spPr>
      </p:pic>
      <p:sp>
        <p:nvSpPr>
          <p:cNvPr id="103" name="Google Shape;103;p11"/>
          <p:cNvSpPr txBox="1"/>
          <p:nvPr/>
        </p:nvSpPr>
        <p:spPr>
          <a:xfrm>
            <a:off x="0" y="6258600"/>
            <a:ext cx="2487000" cy="599400"/>
          </a:xfrm>
          <a:prstGeom prst="rect">
            <a:avLst/>
          </a:prstGeom>
          <a:solidFill>
            <a:schemeClr val="accent5"/>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04" name="Google Shape;104;p11"/>
          <p:cNvGrpSpPr/>
          <p:nvPr/>
        </p:nvGrpSpPr>
        <p:grpSpPr>
          <a:xfrm>
            <a:off x="844230" y="999961"/>
            <a:ext cx="4559937" cy="857979"/>
            <a:chOff x="1593000" y="2322566"/>
            <a:chExt cx="2534425" cy="643500"/>
          </a:xfrm>
        </p:grpSpPr>
        <p:sp>
          <p:nvSpPr>
            <p:cNvPr id="105" name="Google Shape;105;p11"/>
            <p:cNvSpPr/>
            <p:nvPr/>
          </p:nvSpPr>
          <p:spPr>
            <a:xfrm>
              <a:off x="3728376" y="2322566"/>
              <a:ext cx="399000" cy="643500"/>
            </a:xfrm>
            <a:prstGeom prst="rect">
              <a:avLst/>
            </a:prstGeom>
            <a:solidFill>
              <a:srgbClr val="EEEEEE"/>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u="none" cap="none" strike="noStrike">
                <a:solidFill>
                  <a:srgbClr val="000000"/>
                </a:solidFill>
                <a:latin typeface="Arial"/>
                <a:ea typeface="Arial"/>
                <a:cs typeface="Arial"/>
                <a:sym typeface="Arial"/>
              </a:endParaRPr>
            </a:p>
          </p:txBody>
        </p:sp>
        <p:sp>
          <p:nvSpPr>
            <p:cNvPr id="106" name="Google Shape;106;p11"/>
            <p:cNvSpPr/>
            <p:nvPr/>
          </p:nvSpPr>
          <p:spPr>
            <a:xfrm flipH="1">
              <a:off x="2283025" y="2322575"/>
              <a:ext cx="1844400" cy="642600"/>
            </a:xfrm>
            <a:prstGeom prst="rect">
              <a:avLst/>
            </a:prstGeom>
            <a:solidFill>
              <a:srgbClr val="3D3D3D"/>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u="none" cap="none" strike="noStrike">
                <a:solidFill>
                  <a:srgbClr val="000000"/>
                </a:solidFill>
                <a:latin typeface="Arial"/>
                <a:ea typeface="Arial"/>
                <a:cs typeface="Arial"/>
                <a:sym typeface="Arial"/>
              </a:endParaRPr>
            </a:p>
          </p:txBody>
        </p:sp>
        <p:sp>
          <p:nvSpPr>
            <p:cNvPr id="107" name="Google Shape;107;p11"/>
            <p:cNvSpPr/>
            <p:nvPr/>
          </p:nvSpPr>
          <p:spPr>
            <a:xfrm>
              <a:off x="2342622" y="2399958"/>
              <a:ext cx="1784700" cy="495900"/>
            </a:xfrm>
            <a:prstGeom prst="rect">
              <a:avLst/>
            </a:prstGeom>
            <a:noFill/>
            <a:ln>
              <a:noFill/>
            </a:ln>
          </p:spPr>
          <p:txBody>
            <a:bodyPr anchorCtr="0" anchor="ctr" bIns="121900" lIns="121900" spcFirstLastPara="1" rIns="121900" wrap="square" tIns="121900">
              <a:noAutofit/>
            </a:bodyPr>
            <a:lstStyle/>
            <a:p>
              <a:pPr indent="0" lvl="0" marL="0" marR="0" rtl="0" algn="l">
                <a:lnSpc>
                  <a:spcPct val="115000"/>
                </a:lnSpc>
                <a:spcBef>
                  <a:spcPts val="0"/>
                </a:spcBef>
                <a:spcAft>
                  <a:spcPts val="0"/>
                </a:spcAft>
                <a:buClr>
                  <a:srgbClr val="000000"/>
                </a:buClr>
                <a:buSzPts val="1800"/>
                <a:buFont typeface="Arial"/>
                <a:buNone/>
              </a:pPr>
              <a:r>
                <a:rPr b="1" i="0" lang="en-US" sz="1800" u="none" cap="none" strike="noStrike">
                  <a:solidFill>
                    <a:srgbClr val="FFFFFF"/>
                  </a:solidFill>
                  <a:latin typeface="Arial"/>
                  <a:ea typeface="Arial"/>
                  <a:cs typeface="Arial"/>
                  <a:sym typeface="Arial"/>
                </a:rPr>
                <a:t>Introduction &amp; Moti</a:t>
              </a:r>
              <a:r>
                <a:rPr b="1" lang="en-US" sz="1800">
                  <a:solidFill>
                    <a:srgbClr val="FFFFFF"/>
                  </a:solidFill>
                </a:rPr>
                <a:t>vation</a:t>
              </a:r>
              <a:endParaRPr b="1" i="0" sz="1800" u="none" cap="none" strike="noStrike">
                <a:solidFill>
                  <a:srgbClr val="FFFFFF"/>
                </a:solidFill>
                <a:latin typeface="Arial"/>
                <a:ea typeface="Arial"/>
                <a:cs typeface="Arial"/>
                <a:sym typeface="Arial"/>
              </a:endParaRPr>
            </a:p>
          </p:txBody>
        </p:sp>
        <p:sp>
          <p:nvSpPr>
            <p:cNvPr id="108" name="Google Shape;108;p11"/>
            <p:cNvSpPr/>
            <p:nvPr/>
          </p:nvSpPr>
          <p:spPr>
            <a:xfrm>
              <a:off x="1593000" y="2322568"/>
              <a:ext cx="690000" cy="642300"/>
            </a:xfrm>
            <a:prstGeom prst="rect">
              <a:avLst/>
            </a:prstGeom>
            <a:solidFill>
              <a:srgbClr val="414141"/>
            </a:solidFill>
            <a:ln>
              <a:noFill/>
            </a:ln>
            <a:effectLst>
              <a:outerShdw blurRad="71438" rotWithShape="0" algn="bl" dir="2700000" dist="28575">
                <a:srgbClr val="000000">
                  <a:alpha val="16862"/>
                </a:srgbClr>
              </a:outerShdw>
            </a:effectLst>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u="none" cap="none" strike="noStrike">
                <a:solidFill>
                  <a:srgbClr val="000000"/>
                </a:solidFill>
                <a:latin typeface="Arial"/>
                <a:ea typeface="Arial"/>
                <a:cs typeface="Arial"/>
                <a:sym typeface="Arial"/>
              </a:endParaRPr>
            </a:p>
          </p:txBody>
        </p:sp>
        <p:sp>
          <p:nvSpPr>
            <p:cNvPr id="109" name="Google Shape;109;p11"/>
            <p:cNvSpPr/>
            <p:nvPr/>
          </p:nvSpPr>
          <p:spPr>
            <a:xfrm>
              <a:off x="1593000" y="2322575"/>
              <a:ext cx="690000" cy="642600"/>
            </a:xfrm>
            <a:prstGeom prst="rect">
              <a:avLst/>
            </a:prstGeom>
            <a:solidFill>
              <a:srgbClr val="464646"/>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3500"/>
                <a:buFont typeface="Arial"/>
                <a:buNone/>
              </a:pPr>
              <a:r>
                <a:rPr b="0" i="0" lang="en-US" sz="3500" u="none" cap="none" strike="noStrike">
                  <a:solidFill>
                    <a:srgbClr val="FFFFFF"/>
                  </a:solidFill>
                  <a:latin typeface="Roboto Thin"/>
                  <a:ea typeface="Roboto Thin"/>
                  <a:cs typeface="Roboto Thin"/>
                  <a:sym typeface="Roboto Thin"/>
                </a:rPr>
                <a:t>01</a:t>
              </a:r>
              <a:endParaRPr b="0" i="0" sz="3500" u="none" cap="none" strike="noStrike">
                <a:solidFill>
                  <a:srgbClr val="FFFFFF"/>
                </a:solidFill>
                <a:latin typeface="Roboto Thin"/>
                <a:ea typeface="Roboto Thin"/>
                <a:cs typeface="Roboto Thin"/>
                <a:sym typeface="Roboto Thin"/>
              </a:endParaRPr>
            </a:p>
          </p:txBody>
        </p:sp>
      </p:grpSp>
      <p:grpSp>
        <p:nvGrpSpPr>
          <p:cNvPr id="110" name="Google Shape;110;p11"/>
          <p:cNvGrpSpPr/>
          <p:nvPr/>
        </p:nvGrpSpPr>
        <p:grpSpPr>
          <a:xfrm>
            <a:off x="844230" y="1932924"/>
            <a:ext cx="4559937" cy="857979"/>
            <a:chOff x="1593000" y="2322566"/>
            <a:chExt cx="2534425" cy="643500"/>
          </a:xfrm>
        </p:grpSpPr>
        <p:sp>
          <p:nvSpPr>
            <p:cNvPr id="111" name="Google Shape;111;p11"/>
            <p:cNvSpPr/>
            <p:nvPr/>
          </p:nvSpPr>
          <p:spPr>
            <a:xfrm>
              <a:off x="3728376" y="2322566"/>
              <a:ext cx="399000" cy="643500"/>
            </a:xfrm>
            <a:prstGeom prst="rect">
              <a:avLst/>
            </a:prstGeom>
            <a:solidFill>
              <a:srgbClr val="EEEEEE"/>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u="none" cap="none" strike="noStrike">
                <a:solidFill>
                  <a:srgbClr val="000000"/>
                </a:solidFill>
                <a:latin typeface="Arial"/>
                <a:ea typeface="Arial"/>
                <a:cs typeface="Arial"/>
                <a:sym typeface="Arial"/>
              </a:endParaRPr>
            </a:p>
          </p:txBody>
        </p:sp>
        <p:sp>
          <p:nvSpPr>
            <p:cNvPr id="112" name="Google Shape;112;p11"/>
            <p:cNvSpPr/>
            <p:nvPr/>
          </p:nvSpPr>
          <p:spPr>
            <a:xfrm flipH="1">
              <a:off x="2283025" y="2322575"/>
              <a:ext cx="1844400" cy="642600"/>
            </a:xfrm>
            <a:prstGeom prst="rect">
              <a:avLst/>
            </a:prstGeom>
            <a:solidFill>
              <a:srgbClr val="3D3D3D"/>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u="none" cap="none" strike="noStrike">
                <a:solidFill>
                  <a:srgbClr val="000000"/>
                </a:solidFill>
                <a:latin typeface="Arial"/>
                <a:ea typeface="Arial"/>
                <a:cs typeface="Arial"/>
                <a:sym typeface="Arial"/>
              </a:endParaRPr>
            </a:p>
          </p:txBody>
        </p:sp>
        <p:sp>
          <p:nvSpPr>
            <p:cNvPr id="113" name="Google Shape;113;p11"/>
            <p:cNvSpPr/>
            <p:nvPr/>
          </p:nvSpPr>
          <p:spPr>
            <a:xfrm>
              <a:off x="2342622" y="2399958"/>
              <a:ext cx="1784700" cy="495900"/>
            </a:xfrm>
            <a:prstGeom prst="rect">
              <a:avLst/>
            </a:prstGeom>
            <a:noFill/>
            <a:ln>
              <a:noFill/>
            </a:ln>
          </p:spPr>
          <p:txBody>
            <a:bodyPr anchorCtr="0" anchor="ctr" bIns="121900" lIns="121900" spcFirstLastPara="1" rIns="121900" wrap="square" tIns="121900">
              <a:noAutofit/>
            </a:bodyPr>
            <a:lstStyle/>
            <a:p>
              <a:pPr indent="0" lvl="0" marL="0" marR="0" rtl="0" algn="l">
                <a:lnSpc>
                  <a:spcPct val="115000"/>
                </a:lnSpc>
                <a:spcBef>
                  <a:spcPts val="0"/>
                </a:spcBef>
                <a:spcAft>
                  <a:spcPts val="0"/>
                </a:spcAft>
                <a:buClr>
                  <a:srgbClr val="000000"/>
                </a:buClr>
                <a:buSzPts val="1800"/>
                <a:buFont typeface="Arial"/>
                <a:buNone/>
              </a:pPr>
              <a:r>
                <a:rPr b="1" lang="en-US" sz="1800">
                  <a:solidFill>
                    <a:srgbClr val="FFFFFF"/>
                  </a:solidFill>
                </a:rPr>
                <a:t>Related Work</a:t>
              </a:r>
              <a:endParaRPr b="1" i="0" sz="1800" u="none" cap="none" strike="noStrike">
                <a:solidFill>
                  <a:srgbClr val="FFFFFF"/>
                </a:solidFill>
                <a:latin typeface="Arial"/>
                <a:ea typeface="Arial"/>
                <a:cs typeface="Arial"/>
                <a:sym typeface="Arial"/>
              </a:endParaRPr>
            </a:p>
          </p:txBody>
        </p:sp>
        <p:sp>
          <p:nvSpPr>
            <p:cNvPr id="114" name="Google Shape;114;p11"/>
            <p:cNvSpPr/>
            <p:nvPr/>
          </p:nvSpPr>
          <p:spPr>
            <a:xfrm>
              <a:off x="1593000" y="2322568"/>
              <a:ext cx="690000" cy="642300"/>
            </a:xfrm>
            <a:prstGeom prst="rect">
              <a:avLst/>
            </a:prstGeom>
            <a:solidFill>
              <a:srgbClr val="414141"/>
            </a:solidFill>
            <a:ln>
              <a:noFill/>
            </a:ln>
            <a:effectLst>
              <a:outerShdw blurRad="71438" rotWithShape="0" algn="bl" dir="2700000" dist="28575">
                <a:srgbClr val="000000">
                  <a:alpha val="16862"/>
                </a:srgbClr>
              </a:outerShdw>
            </a:effectLst>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u="none" cap="none" strike="noStrike">
                <a:solidFill>
                  <a:srgbClr val="000000"/>
                </a:solidFill>
                <a:latin typeface="Arial"/>
                <a:ea typeface="Arial"/>
                <a:cs typeface="Arial"/>
                <a:sym typeface="Arial"/>
              </a:endParaRPr>
            </a:p>
          </p:txBody>
        </p:sp>
        <p:sp>
          <p:nvSpPr>
            <p:cNvPr id="115" name="Google Shape;115;p11"/>
            <p:cNvSpPr/>
            <p:nvPr/>
          </p:nvSpPr>
          <p:spPr>
            <a:xfrm>
              <a:off x="1593000" y="2322575"/>
              <a:ext cx="690000" cy="642600"/>
            </a:xfrm>
            <a:prstGeom prst="rect">
              <a:avLst/>
            </a:prstGeom>
            <a:solidFill>
              <a:srgbClr val="464646"/>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3500"/>
                <a:buFont typeface="Arial"/>
                <a:buNone/>
              </a:pPr>
              <a:r>
                <a:rPr b="0" i="0" lang="en-US" sz="3500" u="none" cap="none" strike="noStrike">
                  <a:solidFill>
                    <a:srgbClr val="FFFFFF"/>
                  </a:solidFill>
                  <a:latin typeface="Roboto Thin"/>
                  <a:ea typeface="Roboto Thin"/>
                  <a:cs typeface="Roboto Thin"/>
                  <a:sym typeface="Roboto Thin"/>
                </a:rPr>
                <a:t>02</a:t>
              </a:r>
              <a:endParaRPr b="0" i="0" sz="3500" u="none" cap="none" strike="noStrike">
                <a:solidFill>
                  <a:srgbClr val="FFFFFF"/>
                </a:solidFill>
                <a:latin typeface="Roboto Thin"/>
                <a:ea typeface="Roboto Thin"/>
                <a:cs typeface="Roboto Thin"/>
                <a:sym typeface="Roboto Thin"/>
              </a:endParaRPr>
            </a:p>
          </p:txBody>
        </p:sp>
      </p:grpSp>
      <p:grpSp>
        <p:nvGrpSpPr>
          <p:cNvPr id="116" name="Google Shape;116;p11"/>
          <p:cNvGrpSpPr/>
          <p:nvPr/>
        </p:nvGrpSpPr>
        <p:grpSpPr>
          <a:xfrm>
            <a:off x="844230" y="2865874"/>
            <a:ext cx="4559937" cy="857979"/>
            <a:chOff x="1593000" y="2322566"/>
            <a:chExt cx="2534425" cy="643500"/>
          </a:xfrm>
        </p:grpSpPr>
        <p:sp>
          <p:nvSpPr>
            <p:cNvPr id="117" name="Google Shape;117;p11"/>
            <p:cNvSpPr/>
            <p:nvPr/>
          </p:nvSpPr>
          <p:spPr>
            <a:xfrm>
              <a:off x="3728376" y="2322566"/>
              <a:ext cx="399000" cy="643500"/>
            </a:xfrm>
            <a:prstGeom prst="rect">
              <a:avLst/>
            </a:prstGeom>
            <a:solidFill>
              <a:srgbClr val="EEEEEE"/>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u="none" cap="none" strike="noStrike">
                <a:solidFill>
                  <a:srgbClr val="000000"/>
                </a:solidFill>
                <a:latin typeface="Arial"/>
                <a:ea typeface="Arial"/>
                <a:cs typeface="Arial"/>
                <a:sym typeface="Arial"/>
              </a:endParaRPr>
            </a:p>
          </p:txBody>
        </p:sp>
        <p:sp>
          <p:nvSpPr>
            <p:cNvPr id="118" name="Google Shape;118;p11"/>
            <p:cNvSpPr/>
            <p:nvPr/>
          </p:nvSpPr>
          <p:spPr>
            <a:xfrm flipH="1">
              <a:off x="2283025" y="2322575"/>
              <a:ext cx="1844400" cy="642600"/>
            </a:xfrm>
            <a:prstGeom prst="rect">
              <a:avLst/>
            </a:prstGeom>
            <a:solidFill>
              <a:srgbClr val="3D3D3D"/>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u="none" cap="none" strike="noStrike">
                <a:solidFill>
                  <a:srgbClr val="000000"/>
                </a:solidFill>
                <a:latin typeface="Arial"/>
                <a:ea typeface="Arial"/>
                <a:cs typeface="Arial"/>
                <a:sym typeface="Arial"/>
              </a:endParaRPr>
            </a:p>
          </p:txBody>
        </p:sp>
        <p:sp>
          <p:nvSpPr>
            <p:cNvPr id="119" name="Google Shape;119;p11"/>
            <p:cNvSpPr/>
            <p:nvPr/>
          </p:nvSpPr>
          <p:spPr>
            <a:xfrm>
              <a:off x="2342622" y="2399958"/>
              <a:ext cx="1784700" cy="495900"/>
            </a:xfrm>
            <a:prstGeom prst="rect">
              <a:avLst/>
            </a:prstGeom>
            <a:noFill/>
            <a:ln>
              <a:noFill/>
            </a:ln>
          </p:spPr>
          <p:txBody>
            <a:bodyPr anchorCtr="0" anchor="ctr" bIns="121900" lIns="121900" spcFirstLastPara="1" rIns="121900" wrap="square" tIns="121900">
              <a:noAutofit/>
            </a:bodyPr>
            <a:lstStyle/>
            <a:p>
              <a:pPr indent="0" lvl="0" marL="0" marR="0" rtl="0" algn="l">
                <a:lnSpc>
                  <a:spcPct val="115000"/>
                </a:lnSpc>
                <a:spcBef>
                  <a:spcPts val="0"/>
                </a:spcBef>
                <a:spcAft>
                  <a:spcPts val="0"/>
                </a:spcAft>
                <a:buClr>
                  <a:srgbClr val="000000"/>
                </a:buClr>
                <a:buSzPts val="1800"/>
                <a:buFont typeface="Arial"/>
                <a:buNone/>
              </a:pPr>
              <a:r>
                <a:rPr b="1" lang="en-US" sz="1800">
                  <a:solidFill>
                    <a:srgbClr val="FFFFFF"/>
                  </a:solidFill>
                </a:rPr>
                <a:t>Algorithm</a:t>
              </a:r>
              <a:endParaRPr b="1" i="0" sz="1800" u="none" cap="none" strike="noStrike">
                <a:solidFill>
                  <a:srgbClr val="FFFFFF"/>
                </a:solidFill>
                <a:latin typeface="Arial"/>
                <a:ea typeface="Arial"/>
                <a:cs typeface="Arial"/>
                <a:sym typeface="Arial"/>
              </a:endParaRPr>
            </a:p>
          </p:txBody>
        </p:sp>
        <p:sp>
          <p:nvSpPr>
            <p:cNvPr id="120" name="Google Shape;120;p11"/>
            <p:cNvSpPr/>
            <p:nvPr/>
          </p:nvSpPr>
          <p:spPr>
            <a:xfrm>
              <a:off x="1593000" y="2322568"/>
              <a:ext cx="690000" cy="642300"/>
            </a:xfrm>
            <a:prstGeom prst="rect">
              <a:avLst/>
            </a:prstGeom>
            <a:solidFill>
              <a:srgbClr val="414141"/>
            </a:solidFill>
            <a:ln>
              <a:noFill/>
            </a:ln>
            <a:effectLst>
              <a:outerShdw blurRad="71438" rotWithShape="0" algn="bl" dir="2700000" dist="28575">
                <a:srgbClr val="000000">
                  <a:alpha val="16862"/>
                </a:srgbClr>
              </a:outerShdw>
            </a:effectLst>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u="none" cap="none" strike="noStrike">
                <a:solidFill>
                  <a:srgbClr val="000000"/>
                </a:solidFill>
                <a:latin typeface="Arial"/>
                <a:ea typeface="Arial"/>
                <a:cs typeface="Arial"/>
                <a:sym typeface="Arial"/>
              </a:endParaRPr>
            </a:p>
          </p:txBody>
        </p:sp>
        <p:sp>
          <p:nvSpPr>
            <p:cNvPr id="121" name="Google Shape;121;p11"/>
            <p:cNvSpPr/>
            <p:nvPr/>
          </p:nvSpPr>
          <p:spPr>
            <a:xfrm>
              <a:off x="1593000" y="2322575"/>
              <a:ext cx="690000" cy="642600"/>
            </a:xfrm>
            <a:prstGeom prst="rect">
              <a:avLst/>
            </a:prstGeom>
            <a:solidFill>
              <a:srgbClr val="464646"/>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3500"/>
                <a:buFont typeface="Arial"/>
                <a:buNone/>
              </a:pPr>
              <a:r>
                <a:rPr b="0" i="0" lang="en-US" sz="3500" u="none" cap="none" strike="noStrike">
                  <a:solidFill>
                    <a:srgbClr val="FFFFFF"/>
                  </a:solidFill>
                  <a:latin typeface="Roboto Thin"/>
                  <a:ea typeface="Roboto Thin"/>
                  <a:cs typeface="Roboto Thin"/>
                  <a:sym typeface="Roboto Thin"/>
                </a:rPr>
                <a:t>03</a:t>
              </a:r>
              <a:endParaRPr b="0" i="0" sz="3500" u="none" cap="none" strike="noStrike">
                <a:solidFill>
                  <a:srgbClr val="FFFFFF"/>
                </a:solidFill>
                <a:latin typeface="Roboto Thin"/>
                <a:ea typeface="Roboto Thin"/>
                <a:cs typeface="Roboto Thin"/>
                <a:sym typeface="Roboto Thin"/>
              </a:endParaRPr>
            </a:p>
          </p:txBody>
        </p:sp>
      </p:grpSp>
      <p:grpSp>
        <p:nvGrpSpPr>
          <p:cNvPr id="122" name="Google Shape;122;p11"/>
          <p:cNvGrpSpPr/>
          <p:nvPr/>
        </p:nvGrpSpPr>
        <p:grpSpPr>
          <a:xfrm>
            <a:off x="844230" y="3798823"/>
            <a:ext cx="4559937" cy="857979"/>
            <a:chOff x="1593000" y="2322566"/>
            <a:chExt cx="2534425" cy="643500"/>
          </a:xfrm>
        </p:grpSpPr>
        <p:sp>
          <p:nvSpPr>
            <p:cNvPr id="123" name="Google Shape;123;p11"/>
            <p:cNvSpPr/>
            <p:nvPr/>
          </p:nvSpPr>
          <p:spPr>
            <a:xfrm>
              <a:off x="3728376" y="2322566"/>
              <a:ext cx="399000" cy="643500"/>
            </a:xfrm>
            <a:prstGeom prst="rect">
              <a:avLst/>
            </a:prstGeom>
            <a:solidFill>
              <a:srgbClr val="EEEEEE"/>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u="none" cap="none" strike="noStrike">
                <a:solidFill>
                  <a:srgbClr val="000000"/>
                </a:solidFill>
                <a:latin typeface="Arial"/>
                <a:ea typeface="Arial"/>
                <a:cs typeface="Arial"/>
                <a:sym typeface="Arial"/>
              </a:endParaRPr>
            </a:p>
          </p:txBody>
        </p:sp>
        <p:sp>
          <p:nvSpPr>
            <p:cNvPr id="124" name="Google Shape;124;p11"/>
            <p:cNvSpPr/>
            <p:nvPr/>
          </p:nvSpPr>
          <p:spPr>
            <a:xfrm flipH="1">
              <a:off x="2283025" y="2322575"/>
              <a:ext cx="1844400" cy="642600"/>
            </a:xfrm>
            <a:prstGeom prst="rect">
              <a:avLst/>
            </a:prstGeom>
            <a:solidFill>
              <a:srgbClr val="3D3D3D"/>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u="none" cap="none" strike="noStrike">
                <a:solidFill>
                  <a:srgbClr val="000000"/>
                </a:solidFill>
                <a:latin typeface="Arial"/>
                <a:ea typeface="Arial"/>
                <a:cs typeface="Arial"/>
                <a:sym typeface="Arial"/>
              </a:endParaRPr>
            </a:p>
          </p:txBody>
        </p:sp>
        <p:sp>
          <p:nvSpPr>
            <p:cNvPr id="125" name="Google Shape;125;p11"/>
            <p:cNvSpPr/>
            <p:nvPr/>
          </p:nvSpPr>
          <p:spPr>
            <a:xfrm>
              <a:off x="2342622" y="2399949"/>
              <a:ext cx="1784700" cy="495900"/>
            </a:xfrm>
            <a:prstGeom prst="rect">
              <a:avLst/>
            </a:prstGeom>
            <a:noFill/>
            <a:ln>
              <a:noFill/>
            </a:ln>
          </p:spPr>
          <p:txBody>
            <a:bodyPr anchorCtr="0" anchor="ctr" bIns="121900" lIns="121900" spcFirstLastPara="1" rIns="121900" wrap="square" tIns="121900">
              <a:noAutofit/>
            </a:bodyPr>
            <a:lstStyle/>
            <a:p>
              <a:pPr indent="0" lvl="0" marL="0" marR="0" rtl="0" algn="l">
                <a:lnSpc>
                  <a:spcPct val="115000"/>
                </a:lnSpc>
                <a:spcBef>
                  <a:spcPts val="0"/>
                </a:spcBef>
                <a:spcAft>
                  <a:spcPts val="0"/>
                </a:spcAft>
                <a:buClr>
                  <a:srgbClr val="000000"/>
                </a:buClr>
                <a:buSzPts val="1800"/>
                <a:buFont typeface="Arial"/>
                <a:buNone/>
              </a:pPr>
              <a:r>
                <a:rPr b="1" lang="en-US" sz="1800">
                  <a:solidFill>
                    <a:srgbClr val="FFFFFF"/>
                  </a:solidFill>
                </a:rPr>
                <a:t>Evaluation</a:t>
              </a:r>
              <a:endParaRPr b="1" i="0" sz="1800" u="none" cap="none" strike="noStrike">
                <a:solidFill>
                  <a:srgbClr val="FFFFFF"/>
                </a:solidFill>
                <a:latin typeface="Arial"/>
                <a:ea typeface="Arial"/>
                <a:cs typeface="Arial"/>
                <a:sym typeface="Arial"/>
              </a:endParaRPr>
            </a:p>
          </p:txBody>
        </p:sp>
        <p:sp>
          <p:nvSpPr>
            <p:cNvPr id="126" name="Google Shape;126;p11"/>
            <p:cNvSpPr/>
            <p:nvPr/>
          </p:nvSpPr>
          <p:spPr>
            <a:xfrm>
              <a:off x="1593000" y="2322568"/>
              <a:ext cx="690000" cy="642300"/>
            </a:xfrm>
            <a:prstGeom prst="rect">
              <a:avLst/>
            </a:prstGeom>
            <a:solidFill>
              <a:srgbClr val="414141"/>
            </a:solidFill>
            <a:ln>
              <a:noFill/>
            </a:ln>
            <a:effectLst>
              <a:outerShdw blurRad="71438" rotWithShape="0" algn="bl" dir="2700000" dist="28575">
                <a:srgbClr val="000000">
                  <a:alpha val="16862"/>
                </a:srgbClr>
              </a:outerShdw>
            </a:effectLst>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u="none" cap="none" strike="noStrike">
                <a:solidFill>
                  <a:srgbClr val="000000"/>
                </a:solidFill>
                <a:latin typeface="Arial"/>
                <a:ea typeface="Arial"/>
                <a:cs typeface="Arial"/>
                <a:sym typeface="Arial"/>
              </a:endParaRPr>
            </a:p>
          </p:txBody>
        </p:sp>
        <p:sp>
          <p:nvSpPr>
            <p:cNvPr id="127" name="Google Shape;127;p11"/>
            <p:cNvSpPr/>
            <p:nvPr/>
          </p:nvSpPr>
          <p:spPr>
            <a:xfrm>
              <a:off x="1593000" y="2322575"/>
              <a:ext cx="690000" cy="642600"/>
            </a:xfrm>
            <a:prstGeom prst="rect">
              <a:avLst/>
            </a:prstGeom>
            <a:solidFill>
              <a:srgbClr val="464646"/>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3500"/>
                <a:buFont typeface="Arial"/>
                <a:buNone/>
              </a:pPr>
              <a:r>
                <a:rPr b="0" i="0" lang="en-US" sz="3500" u="none" cap="none" strike="noStrike">
                  <a:solidFill>
                    <a:srgbClr val="FFFFFF"/>
                  </a:solidFill>
                  <a:latin typeface="Roboto Thin"/>
                  <a:ea typeface="Roboto Thin"/>
                  <a:cs typeface="Roboto Thin"/>
                  <a:sym typeface="Roboto Thin"/>
                </a:rPr>
                <a:t>04</a:t>
              </a:r>
              <a:endParaRPr b="0" i="0" sz="3500" u="none" cap="none" strike="noStrike">
                <a:solidFill>
                  <a:srgbClr val="FFFFFF"/>
                </a:solidFill>
                <a:latin typeface="Roboto Thin"/>
                <a:ea typeface="Roboto Thin"/>
                <a:cs typeface="Roboto Thin"/>
                <a:sym typeface="Roboto Thin"/>
              </a:endParaRPr>
            </a:p>
          </p:txBody>
        </p:sp>
      </p:grpSp>
      <p:grpSp>
        <p:nvGrpSpPr>
          <p:cNvPr id="128" name="Google Shape;128;p11"/>
          <p:cNvGrpSpPr/>
          <p:nvPr/>
        </p:nvGrpSpPr>
        <p:grpSpPr>
          <a:xfrm>
            <a:off x="844230" y="4731773"/>
            <a:ext cx="4559937" cy="857979"/>
            <a:chOff x="1593000" y="2322566"/>
            <a:chExt cx="2534425" cy="643500"/>
          </a:xfrm>
        </p:grpSpPr>
        <p:sp>
          <p:nvSpPr>
            <p:cNvPr id="129" name="Google Shape;129;p11"/>
            <p:cNvSpPr/>
            <p:nvPr/>
          </p:nvSpPr>
          <p:spPr>
            <a:xfrm>
              <a:off x="3728376" y="2322566"/>
              <a:ext cx="399000" cy="643500"/>
            </a:xfrm>
            <a:prstGeom prst="rect">
              <a:avLst/>
            </a:prstGeom>
            <a:solidFill>
              <a:srgbClr val="EEEEEE"/>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u="none" cap="none" strike="noStrike">
                <a:solidFill>
                  <a:srgbClr val="000000"/>
                </a:solidFill>
                <a:latin typeface="Arial"/>
                <a:ea typeface="Arial"/>
                <a:cs typeface="Arial"/>
                <a:sym typeface="Arial"/>
              </a:endParaRPr>
            </a:p>
          </p:txBody>
        </p:sp>
        <p:sp>
          <p:nvSpPr>
            <p:cNvPr id="130" name="Google Shape;130;p11"/>
            <p:cNvSpPr/>
            <p:nvPr/>
          </p:nvSpPr>
          <p:spPr>
            <a:xfrm flipH="1">
              <a:off x="2283025" y="2322575"/>
              <a:ext cx="1844400" cy="642600"/>
            </a:xfrm>
            <a:prstGeom prst="rect">
              <a:avLst/>
            </a:prstGeom>
            <a:solidFill>
              <a:srgbClr val="3D3D3D"/>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u="none" cap="none" strike="noStrike">
                <a:solidFill>
                  <a:srgbClr val="000000"/>
                </a:solidFill>
                <a:latin typeface="Arial"/>
                <a:ea typeface="Arial"/>
                <a:cs typeface="Arial"/>
                <a:sym typeface="Arial"/>
              </a:endParaRPr>
            </a:p>
          </p:txBody>
        </p:sp>
        <p:sp>
          <p:nvSpPr>
            <p:cNvPr id="131" name="Google Shape;131;p11"/>
            <p:cNvSpPr/>
            <p:nvPr/>
          </p:nvSpPr>
          <p:spPr>
            <a:xfrm>
              <a:off x="1593000" y="2322568"/>
              <a:ext cx="690000" cy="642300"/>
            </a:xfrm>
            <a:prstGeom prst="rect">
              <a:avLst/>
            </a:prstGeom>
            <a:solidFill>
              <a:srgbClr val="414141"/>
            </a:solidFill>
            <a:ln>
              <a:noFill/>
            </a:ln>
            <a:effectLst>
              <a:outerShdw blurRad="71438" rotWithShape="0" algn="bl" dir="2700000" dist="28575">
                <a:srgbClr val="000000">
                  <a:alpha val="16862"/>
                </a:srgbClr>
              </a:outerShdw>
            </a:effectLst>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u="none" cap="none" strike="noStrike">
                <a:solidFill>
                  <a:srgbClr val="000000"/>
                </a:solidFill>
                <a:latin typeface="Arial"/>
                <a:ea typeface="Arial"/>
                <a:cs typeface="Arial"/>
                <a:sym typeface="Arial"/>
              </a:endParaRPr>
            </a:p>
          </p:txBody>
        </p:sp>
        <p:sp>
          <p:nvSpPr>
            <p:cNvPr id="132" name="Google Shape;132;p11"/>
            <p:cNvSpPr/>
            <p:nvPr/>
          </p:nvSpPr>
          <p:spPr>
            <a:xfrm>
              <a:off x="1593000" y="2322575"/>
              <a:ext cx="690000" cy="642600"/>
            </a:xfrm>
            <a:prstGeom prst="rect">
              <a:avLst/>
            </a:prstGeom>
            <a:solidFill>
              <a:srgbClr val="464646"/>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3500"/>
                <a:buFont typeface="Arial"/>
                <a:buNone/>
              </a:pPr>
              <a:r>
                <a:rPr b="0" i="0" lang="en-US" sz="3500" u="none" cap="none" strike="noStrike">
                  <a:solidFill>
                    <a:srgbClr val="FFFFFF"/>
                  </a:solidFill>
                  <a:latin typeface="Roboto Thin"/>
                  <a:ea typeface="Roboto Thin"/>
                  <a:cs typeface="Roboto Thin"/>
                  <a:sym typeface="Roboto Thin"/>
                </a:rPr>
                <a:t>05</a:t>
              </a:r>
              <a:endParaRPr b="0" i="0" sz="3500" u="none" cap="none" strike="noStrike">
                <a:solidFill>
                  <a:srgbClr val="FFFFFF"/>
                </a:solidFill>
                <a:latin typeface="Roboto Thin"/>
                <a:ea typeface="Roboto Thin"/>
                <a:cs typeface="Roboto Thin"/>
                <a:sym typeface="Roboto Thin"/>
              </a:endParaRPr>
            </a:p>
          </p:txBody>
        </p:sp>
        <p:sp>
          <p:nvSpPr>
            <p:cNvPr id="133" name="Google Shape;133;p11"/>
            <p:cNvSpPr/>
            <p:nvPr/>
          </p:nvSpPr>
          <p:spPr>
            <a:xfrm>
              <a:off x="2342622" y="2399950"/>
              <a:ext cx="1784700" cy="495900"/>
            </a:xfrm>
            <a:prstGeom prst="rect">
              <a:avLst/>
            </a:prstGeom>
            <a:noFill/>
            <a:ln>
              <a:noFill/>
            </a:ln>
          </p:spPr>
          <p:txBody>
            <a:bodyPr anchorCtr="0" anchor="ctr" bIns="121900" lIns="121900" spcFirstLastPara="1" rIns="121900" wrap="square" tIns="121900">
              <a:noAutofit/>
            </a:bodyPr>
            <a:lstStyle/>
            <a:p>
              <a:pPr indent="0" lvl="0" marL="0" rtl="0" algn="l">
                <a:lnSpc>
                  <a:spcPct val="115000"/>
                </a:lnSpc>
                <a:spcBef>
                  <a:spcPts val="0"/>
                </a:spcBef>
                <a:spcAft>
                  <a:spcPts val="0"/>
                </a:spcAft>
                <a:buClr>
                  <a:schemeClr val="accent6"/>
                </a:buClr>
                <a:buSzPts val="1800"/>
                <a:buFont typeface="Arial"/>
                <a:buNone/>
              </a:pPr>
              <a:r>
                <a:rPr b="1" lang="en-US" sz="1800">
                  <a:solidFill>
                    <a:schemeClr val="lt1"/>
                  </a:solidFill>
                </a:rPr>
                <a:t>NVIDIA Isaac Visualization</a:t>
              </a:r>
              <a:endParaRPr b="1" i="0" sz="1800" u="none" cap="none" strike="noStrike">
                <a:solidFill>
                  <a:srgbClr val="FFFFFF"/>
                </a:solidFill>
                <a:latin typeface="Arial"/>
                <a:ea typeface="Arial"/>
                <a:cs typeface="Arial"/>
                <a:sym typeface="Arial"/>
              </a:endParaRPr>
            </a:p>
          </p:txBody>
        </p:sp>
      </p:grpSp>
      <p:pic>
        <p:nvPicPr>
          <p:cNvPr id="134" name="Google Shape;134;p11"/>
          <p:cNvPicPr preferRelativeResize="0"/>
          <p:nvPr/>
        </p:nvPicPr>
        <p:blipFill>
          <a:blip r:embed="rId4">
            <a:alphaModFix/>
          </a:blip>
          <a:stretch>
            <a:fillRect/>
          </a:stretch>
        </p:blipFill>
        <p:spPr>
          <a:xfrm>
            <a:off x="5929475" y="2053837"/>
            <a:ext cx="5949440" cy="3091624"/>
          </a:xfrm>
          <a:prstGeom prst="rect">
            <a:avLst/>
          </a:prstGeom>
          <a:noFill/>
          <a:ln>
            <a:noFill/>
          </a:ln>
        </p:spPr>
      </p:pic>
      <p:grpSp>
        <p:nvGrpSpPr>
          <p:cNvPr id="135" name="Google Shape;135;p11"/>
          <p:cNvGrpSpPr/>
          <p:nvPr/>
        </p:nvGrpSpPr>
        <p:grpSpPr>
          <a:xfrm>
            <a:off x="844230" y="5664736"/>
            <a:ext cx="4559937" cy="857979"/>
            <a:chOff x="1593000" y="2322566"/>
            <a:chExt cx="2534425" cy="643500"/>
          </a:xfrm>
        </p:grpSpPr>
        <p:sp>
          <p:nvSpPr>
            <p:cNvPr id="136" name="Google Shape;136;p11"/>
            <p:cNvSpPr/>
            <p:nvPr/>
          </p:nvSpPr>
          <p:spPr>
            <a:xfrm>
              <a:off x="3728376" y="2322566"/>
              <a:ext cx="399000" cy="643500"/>
            </a:xfrm>
            <a:prstGeom prst="rect">
              <a:avLst/>
            </a:prstGeom>
            <a:solidFill>
              <a:srgbClr val="EEEEEE"/>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u="none" cap="none" strike="noStrike">
                <a:solidFill>
                  <a:srgbClr val="000000"/>
                </a:solidFill>
                <a:latin typeface="Arial"/>
                <a:ea typeface="Arial"/>
                <a:cs typeface="Arial"/>
                <a:sym typeface="Arial"/>
              </a:endParaRPr>
            </a:p>
          </p:txBody>
        </p:sp>
        <p:sp>
          <p:nvSpPr>
            <p:cNvPr id="137" name="Google Shape;137;p11"/>
            <p:cNvSpPr/>
            <p:nvPr/>
          </p:nvSpPr>
          <p:spPr>
            <a:xfrm flipH="1">
              <a:off x="2283025" y="2322575"/>
              <a:ext cx="1844400" cy="642600"/>
            </a:xfrm>
            <a:prstGeom prst="rect">
              <a:avLst/>
            </a:prstGeom>
            <a:solidFill>
              <a:srgbClr val="3D3D3D"/>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u="none" cap="none" strike="noStrike">
                <a:solidFill>
                  <a:srgbClr val="000000"/>
                </a:solidFill>
                <a:latin typeface="Arial"/>
                <a:ea typeface="Arial"/>
                <a:cs typeface="Arial"/>
                <a:sym typeface="Arial"/>
              </a:endParaRPr>
            </a:p>
          </p:txBody>
        </p:sp>
        <p:sp>
          <p:nvSpPr>
            <p:cNvPr id="138" name="Google Shape;138;p11"/>
            <p:cNvSpPr/>
            <p:nvPr/>
          </p:nvSpPr>
          <p:spPr>
            <a:xfrm>
              <a:off x="2342622" y="2399958"/>
              <a:ext cx="1784700" cy="495900"/>
            </a:xfrm>
            <a:prstGeom prst="rect">
              <a:avLst/>
            </a:prstGeom>
            <a:noFill/>
            <a:ln>
              <a:noFill/>
            </a:ln>
          </p:spPr>
          <p:txBody>
            <a:bodyPr anchorCtr="0" anchor="ctr" bIns="121900" lIns="121900" spcFirstLastPara="1" rIns="121900" wrap="square" tIns="121900">
              <a:noAutofit/>
            </a:bodyPr>
            <a:lstStyle/>
            <a:p>
              <a:pPr indent="0" lvl="0" marL="0" marR="0" rtl="0" algn="l">
                <a:lnSpc>
                  <a:spcPct val="115000"/>
                </a:lnSpc>
                <a:spcBef>
                  <a:spcPts val="0"/>
                </a:spcBef>
                <a:spcAft>
                  <a:spcPts val="0"/>
                </a:spcAft>
                <a:buClr>
                  <a:srgbClr val="000000"/>
                </a:buClr>
                <a:buSzPts val="1800"/>
                <a:buFont typeface="Arial"/>
                <a:buNone/>
              </a:pPr>
              <a:r>
                <a:rPr b="1" lang="en-US" sz="1800">
                  <a:solidFill>
                    <a:srgbClr val="FFFFFF"/>
                  </a:solidFill>
                </a:rPr>
                <a:t>Lesson Learned</a:t>
              </a:r>
              <a:endParaRPr b="1" i="0" sz="1800" u="none" cap="none" strike="noStrike">
                <a:solidFill>
                  <a:srgbClr val="FFFFFF"/>
                </a:solidFill>
                <a:latin typeface="Arial"/>
                <a:ea typeface="Arial"/>
                <a:cs typeface="Arial"/>
                <a:sym typeface="Arial"/>
              </a:endParaRPr>
            </a:p>
          </p:txBody>
        </p:sp>
        <p:sp>
          <p:nvSpPr>
            <p:cNvPr id="139" name="Google Shape;139;p11"/>
            <p:cNvSpPr/>
            <p:nvPr/>
          </p:nvSpPr>
          <p:spPr>
            <a:xfrm>
              <a:off x="1593000" y="2322568"/>
              <a:ext cx="690000" cy="642300"/>
            </a:xfrm>
            <a:prstGeom prst="rect">
              <a:avLst/>
            </a:prstGeom>
            <a:solidFill>
              <a:srgbClr val="414141"/>
            </a:solidFill>
            <a:ln>
              <a:noFill/>
            </a:ln>
            <a:effectLst>
              <a:outerShdw blurRad="71438" rotWithShape="0" algn="bl" dir="2700000" dist="28575">
                <a:srgbClr val="000000">
                  <a:alpha val="16860"/>
                </a:srgbClr>
              </a:outerShdw>
            </a:effectLst>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u="none" cap="none" strike="noStrike">
                <a:solidFill>
                  <a:srgbClr val="000000"/>
                </a:solidFill>
                <a:latin typeface="Arial"/>
                <a:ea typeface="Arial"/>
                <a:cs typeface="Arial"/>
                <a:sym typeface="Arial"/>
              </a:endParaRPr>
            </a:p>
          </p:txBody>
        </p:sp>
        <p:sp>
          <p:nvSpPr>
            <p:cNvPr id="140" name="Google Shape;140;p11"/>
            <p:cNvSpPr/>
            <p:nvPr/>
          </p:nvSpPr>
          <p:spPr>
            <a:xfrm>
              <a:off x="1593000" y="2322575"/>
              <a:ext cx="690000" cy="642600"/>
            </a:xfrm>
            <a:prstGeom prst="rect">
              <a:avLst/>
            </a:prstGeom>
            <a:solidFill>
              <a:srgbClr val="464646"/>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3500"/>
                <a:buFont typeface="Arial"/>
                <a:buNone/>
              </a:pPr>
              <a:r>
                <a:rPr b="0" i="0" lang="en-US" sz="3500" u="none" cap="none" strike="noStrike">
                  <a:solidFill>
                    <a:srgbClr val="FFFFFF"/>
                  </a:solidFill>
                  <a:latin typeface="Roboto Thin"/>
                  <a:ea typeface="Roboto Thin"/>
                  <a:cs typeface="Roboto Thin"/>
                  <a:sym typeface="Roboto Thin"/>
                </a:rPr>
                <a:t>0</a:t>
              </a:r>
              <a:r>
                <a:rPr lang="en-US" sz="3500">
                  <a:solidFill>
                    <a:srgbClr val="FFFFFF"/>
                  </a:solidFill>
                  <a:latin typeface="Roboto Thin"/>
                  <a:ea typeface="Roboto Thin"/>
                  <a:cs typeface="Roboto Thin"/>
                  <a:sym typeface="Roboto Thin"/>
                </a:rPr>
                <a:t>6</a:t>
              </a:r>
              <a:endParaRPr b="0" i="0" sz="3500" u="none" cap="none" strike="noStrike">
                <a:solidFill>
                  <a:srgbClr val="FFFFFF"/>
                </a:solidFill>
                <a:latin typeface="Roboto Thin"/>
                <a:ea typeface="Roboto Thin"/>
                <a:cs typeface="Roboto Thin"/>
                <a:sym typeface="Roboto Thin"/>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12"/>
          <p:cNvSpPr txBox="1"/>
          <p:nvPr>
            <p:ph idx="12" type="sldNum"/>
          </p:nvPr>
        </p:nvSpPr>
        <p:spPr>
          <a:xfrm>
            <a:off x="9153570" y="6592272"/>
            <a:ext cx="2844900" cy="2571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SzPts val="1231"/>
              <a:buFont typeface="Arial"/>
              <a:buNone/>
            </a:pPr>
            <a:r>
              <a:rPr lang="en-US"/>
              <a:t>3</a:t>
            </a:r>
            <a:endParaRPr/>
          </a:p>
        </p:txBody>
      </p:sp>
      <p:sp>
        <p:nvSpPr>
          <p:cNvPr id="147" name="Google Shape;147;p12"/>
          <p:cNvSpPr txBox="1"/>
          <p:nvPr>
            <p:ph type="title"/>
          </p:nvPr>
        </p:nvSpPr>
        <p:spPr>
          <a:xfrm>
            <a:off x="875420" y="152636"/>
            <a:ext cx="10582500" cy="3960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t>Project Introduction &amp; Motivation</a:t>
            </a:r>
            <a:endParaRPr/>
          </a:p>
        </p:txBody>
      </p:sp>
      <p:sp>
        <p:nvSpPr>
          <p:cNvPr id="148" name="Google Shape;148;p12"/>
          <p:cNvSpPr txBox="1"/>
          <p:nvPr>
            <p:ph idx="2" type="body"/>
          </p:nvPr>
        </p:nvSpPr>
        <p:spPr>
          <a:xfrm>
            <a:off x="778475" y="809325"/>
            <a:ext cx="10679400" cy="799800"/>
          </a:xfrm>
          <a:prstGeom prst="rect">
            <a:avLst/>
          </a:prstGeom>
        </p:spPr>
        <p:txBody>
          <a:bodyPr anchorCtr="0" anchor="t" bIns="45700" lIns="91425" spcFirstLastPara="1" rIns="91425" wrap="square" tIns="45700">
            <a:noAutofit/>
          </a:bodyPr>
          <a:lstStyle/>
          <a:p>
            <a:pPr indent="0" lvl="0" marL="0" rtl="0" algn="l">
              <a:spcBef>
                <a:spcPts val="591"/>
              </a:spcBef>
              <a:spcAft>
                <a:spcPts val="0"/>
              </a:spcAft>
              <a:buNone/>
            </a:pPr>
            <a:r>
              <a:rPr b="1" lang="en-US" sz="2400"/>
              <a:t>The team </a:t>
            </a:r>
            <a:r>
              <a:rPr b="1" lang="en-US" sz="2400"/>
              <a:t>took inspiration from HW2 and would like to extend the EKF’s capability to handle multiple agents and also provide a better visualization tool.</a:t>
            </a:r>
            <a:endParaRPr b="1" sz="2400"/>
          </a:p>
          <a:p>
            <a:pPr indent="0" lvl="0" marL="0" rtl="0" algn="l">
              <a:spcBef>
                <a:spcPts val="591"/>
              </a:spcBef>
              <a:spcAft>
                <a:spcPts val="0"/>
              </a:spcAft>
              <a:buNone/>
            </a:pPr>
            <a:r>
              <a:t/>
            </a:r>
            <a:endParaRPr b="1" sz="2400"/>
          </a:p>
          <a:p>
            <a:pPr indent="0" lvl="0" marL="0" rtl="0" algn="l">
              <a:spcBef>
                <a:spcPts val="591"/>
              </a:spcBef>
              <a:spcAft>
                <a:spcPts val="0"/>
              </a:spcAft>
              <a:buNone/>
            </a:pPr>
            <a:r>
              <a:t/>
            </a:r>
            <a:endParaRPr sz="2200"/>
          </a:p>
        </p:txBody>
      </p:sp>
      <p:sp>
        <p:nvSpPr>
          <p:cNvPr id="149" name="Google Shape;149;p12"/>
          <p:cNvSpPr txBox="1"/>
          <p:nvPr/>
        </p:nvSpPr>
        <p:spPr>
          <a:xfrm>
            <a:off x="0" y="6258600"/>
            <a:ext cx="2487000" cy="599400"/>
          </a:xfrm>
          <a:prstGeom prst="rect">
            <a:avLst/>
          </a:prstGeom>
          <a:solidFill>
            <a:schemeClr val="accent5"/>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 name="Google Shape;150;p12"/>
          <p:cNvSpPr txBox="1"/>
          <p:nvPr/>
        </p:nvSpPr>
        <p:spPr>
          <a:xfrm>
            <a:off x="926800" y="1714200"/>
            <a:ext cx="10582500" cy="446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300">
                <a:latin typeface="Quattrocento Sans"/>
                <a:ea typeface="Quattrocento Sans"/>
                <a:cs typeface="Quattrocento Sans"/>
                <a:sym typeface="Quattrocento Sans"/>
              </a:rPr>
              <a:t>Our </a:t>
            </a:r>
            <a:r>
              <a:rPr lang="en-US" sz="2300">
                <a:latin typeface="Quattrocento Sans"/>
                <a:ea typeface="Quattrocento Sans"/>
                <a:cs typeface="Quattrocento Sans"/>
                <a:sym typeface="Quattrocento Sans"/>
              </a:rPr>
              <a:t>proposed</a:t>
            </a:r>
            <a:r>
              <a:rPr lang="en-US" sz="2300">
                <a:latin typeface="Quattrocento Sans"/>
                <a:ea typeface="Quattrocento Sans"/>
                <a:cs typeface="Quattrocento Sans"/>
                <a:sym typeface="Quattrocento Sans"/>
              </a:rPr>
              <a:t> </a:t>
            </a:r>
            <a:r>
              <a:rPr lang="en-US" sz="2300">
                <a:latin typeface="Quattrocento Sans"/>
                <a:ea typeface="Quattrocento Sans"/>
                <a:cs typeface="Quattrocento Sans"/>
                <a:sym typeface="Quattrocento Sans"/>
              </a:rPr>
              <a:t>method: </a:t>
            </a:r>
            <a:endParaRPr sz="1000">
              <a:latin typeface="Quattrocento Sans"/>
              <a:ea typeface="Quattrocento Sans"/>
              <a:cs typeface="Quattrocento Sans"/>
              <a:sym typeface="Quattrocento Sans"/>
            </a:endParaRPr>
          </a:p>
          <a:p>
            <a:pPr indent="-374650" lvl="0" marL="914400" rtl="0" algn="l">
              <a:spcBef>
                <a:spcPts val="0"/>
              </a:spcBef>
              <a:spcAft>
                <a:spcPts val="0"/>
              </a:spcAft>
              <a:buSzPts val="2300"/>
              <a:buFont typeface="Quattrocento Sans"/>
              <a:buChar char="●"/>
            </a:pPr>
            <a:r>
              <a:rPr lang="en-US" sz="2300">
                <a:latin typeface="Quattrocento Sans"/>
                <a:ea typeface="Quattrocento Sans"/>
                <a:cs typeface="Quattrocento Sans"/>
                <a:sym typeface="Quattrocento Sans"/>
              </a:rPr>
              <a:t>Generate synthetic datasets of the robot’s measurements and control data. </a:t>
            </a:r>
            <a:endParaRPr sz="2300">
              <a:latin typeface="Quattrocento Sans"/>
              <a:ea typeface="Quattrocento Sans"/>
              <a:cs typeface="Quattrocento Sans"/>
              <a:sym typeface="Quattrocento Sans"/>
            </a:endParaRPr>
          </a:p>
          <a:p>
            <a:pPr indent="-374650" lvl="0" marL="914400" rtl="0" algn="l">
              <a:spcBef>
                <a:spcPts val="0"/>
              </a:spcBef>
              <a:spcAft>
                <a:spcPts val="0"/>
              </a:spcAft>
              <a:buSzPts val="2300"/>
              <a:buFont typeface="Quattrocento Sans"/>
              <a:buChar char="●"/>
            </a:pPr>
            <a:r>
              <a:rPr lang="en-US" sz="2300">
                <a:latin typeface="Quattrocento Sans"/>
                <a:ea typeface="Quattrocento Sans"/>
                <a:cs typeface="Quattrocento Sans"/>
                <a:sym typeface="Quattrocento Sans"/>
              </a:rPr>
              <a:t>Solved the multi-agent problems using our multi-EKF solver.</a:t>
            </a:r>
            <a:endParaRPr sz="2300">
              <a:latin typeface="Quattrocento Sans"/>
              <a:ea typeface="Quattrocento Sans"/>
              <a:cs typeface="Quattrocento Sans"/>
              <a:sym typeface="Quattrocento Sans"/>
            </a:endParaRPr>
          </a:p>
          <a:p>
            <a:pPr indent="-374650" lvl="0" marL="914400" rtl="0" algn="l">
              <a:spcBef>
                <a:spcPts val="0"/>
              </a:spcBef>
              <a:spcAft>
                <a:spcPts val="0"/>
              </a:spcAft>
              <a:buSzPts val="2300"/>
              <a:buFont typeface="Quattrocento Sans"/>
              <a:buChar char="●"/>
            </a:pPr>
            <a:r>
              <a:rPr lang="en-US" sz="2300">
                <a:latin typeface="Quattrocento Sans"/>
                <a:ea typeface="Quattrocento Sans"/>
                <a:cs typeface="Quattrocento Sans"/>
                <a:sym typeface="Quattrocento Sans"/>
              </a:rPr>
              <a:t>Compare the estimation results between single agent and multi-agent.</a:t>
            </a:r>
            <a:endParaRPr sz="2300">
              <a:latin typeface="Quattrocento Sans"/>
              <a:ea typeface="Quattrocento Sans"/>
              <a:cs typeface="Quattrocento Sans"/>
              <a:sym typeface="Quattrocento Sans"/>
            </a:endParaRPr>
          </a:p>
          <a:p>
            <a:pPr indent="-374650" lvl="0" marL="914400" rtl="0" algn="l">
              <a:spcBef>
                <a:spcPts val="0"/>
              </a:spcBef>
              <a:spcAft>
                <a:spcPts val="0"/>
              </a:spcAft>
              <a:buSzPts val="2300"/>
              <a:buFont typeface="Quattrocento Sans"/>
              <a:buChar char="●"/>
            </a:pPr>
            <a:r>
              <a:rPr lang="en-US" sz="2300">
                <a:latin typeface="Quattrocento Sans"/>
                <a:ea typeface="Quattrocento Sans"/>
                <a:cs typeface="Quattrocento Sans"/>
                <a:sym typeface="Quattrocento Sans"/>
              </a:rPr>
              <a:t>Re-create the landmarks and robot motion in 3D using NVIDIA Isaac Sim.</a:t>
            </a:r>
            <a:endParaRPr sz="2300">
              <a:latin typeface="Quattrocento Sans"/>
              <a:ea typeface="Quattrocento Sans"/>
              <a:cs typeface="Quattrocento Sans"/>
              <a:sym typeface="Quattrocento Sans"/>
            </a:endParaRPr>
          </a:p>
          <a:p>
            <a:pPr indent="0" lvl="0" marL="0" rtl="0" algn="l">
              <a:spcBef>
                <a:spcPts val="0"/>
              </a:spcBef>
              <a:spcAft>
                <a:spcPts val="0"/>
              </a:spcAft>
              <a:buNone/>
            </a:pPr>
            <a:r>
              <a:t/>
            </a:r>
            <a:endParaRPr sz="2300">
              <a:latin typeface="Quattrocento Sans"/>
              <a:ea typeface="Quattrocento Sans"/>
              <a:cs typeface="Quattrocento Sans"/>
              <a:sym typeface="Quattrocento Sans"/>
            </a:endParaRPr>
          </a:p>
        </p:txBody>
      </p:sp>
      <p:pic>
        <p:nvPicPr>
          <p:cNvPr id="151" name="Google Shape;151;p12"/>
          <p:cNvPicPr preferRelativeResize="0"/>
          <p:nvPr/>
        </p:nvPicPr>
        <p:blipFill>
          <a:blip r:embed="rId3">
            <a:alphaModFix/>
          </a:blip>
          <a:stretch>
            <a:fillRect/>
          </a:stretch>
        </p:blipFill>
        <p:spPr>
          <a:xfrm>
            <a:off x="4186227" y="3729724"/>
            <a:ext cx="3819535" cy="3033725"/>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55" name="Shape 155"/>
        <p:cNvGrpSpPr/>
        <p:nvPr/>
      </p:nvGrpSpPr>
      <p:grpSpPr>
        <a:xfrm>
          <a:off x="0" y="0"/>
          <a:ext cx="0" cy="0"/>
          <a:chOff x="0" y="0"/>
          <a:chExt cx="0" cy="0"/>
        </a:xfrm>
      </p:grpSpPr>
      <p:sp>
        <p:nvSpPr>
          <p:cNvPr id="156" name="Google Shape;156;p13"/>
          <p:cNvSpPr/>
          <p:nvPr/>
        </p:nvSpPr>
        <p:spPr>
          <a:xfrm>
            <a:off x="2774827" y="1273982"/>
            <a:ext cx="5364600" cy="3636300"/>
          </a:xfrm>
          <a:prstGeom prst="rect">
            <a:avLst/>
          </a:prstGeom>
          <a:noFill/>
          <a:ln>
            <a:noFill/>
          </a:ln>
        </p:spPr>
        <p:txBody>
          <a:bodyPr anchorCtr="0" anchor="ctr" bIns="0" lIns="0" spcFirstLastPara="1" rIns="0" wrap="square" tIns="0">
            <a:noAutofit/>
          </a:bodyPr>
          <a:lstStyle/>
          <a:p>
            <a:pPr indent="0" lvl="0" marL="0" marR="0" rtl="0" algn="just">
              <a:lnSpc>
                <a:spcPct val="140000"/>
              </a:lnSpc>
              <a:spcBef>
                <a:spcPts val="0"/>
              </a:spcBef>
              <a:spcAft>
                <a:spcPts val="0"/>
              </a:spcAft>
              <a:buClr>
                <a:srgbClr val="000000"/>
              </a:buClr>
              <a:buSzPts val="1600"/>
              <a:buFont typeface="Arial"/>
              <a:buNone/>
            </a:pPr>
            <a:r>
              <a:t/>
            </a:r>
            <a:endParaRPr b="0" i="0" sz="1600" u="none" cap="none" strike="noStrike">
              <a:solidFill>
                <a:srgbClr val="4D4D4D"/>
              </a:solidFill>
              <a:latin typeface="Meiryo"/>
              <a:ea typeface="Meiryo"/>
              <a:cs typeface="Meiryo"/>
              <a:sym typeface="Meiryo"/>
            </a:endParaRPr>
          </a:p>
        </p:txBody>
      </p:sp>
      <p:sp>
        <p:nvSpPr>
          <p:cNvPr id="157" name="Google Shape;157;p13"/>
          <p:cNvSpPr txBox="1"/>
          <p:nvPr/>
        </p:nvSpPr>
        <p:spPr>
          <a:xfrm>
            <a:off x="0" y="6258600"/>
            <a:ext cx="1736400" cy="599400"/>
          </a:xfrm>
          <a:prstGeom prst="rect">
            <a:avLst/>
          </a:prstGeom>
          <a:solidFill>
            <a:schemeClr val="dk1"/>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 name="Google Shape;158;p13"/>
          <p:cNvSpPr txBox="1"/>
          <p:nvPr/>
        </p:nvSpPr>
        <p:spPr>
          <a:xfrm>
            <a:off x="9177250" y="6258600"/>
            <a:ext cx="2474700" cy="599400"/>
          </a:xfrm>
          <a:prstGeom prst="rect">
            <a:avLst/>
          </a:prstGeom>
          <a:solidFill>
            <a:schemeClr val="dk1"/>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 name="Google Shape;159;p13"/>
          <p:cNvSpPr/>
          <p:nvPr/>
        </p:nvSpPr>
        <p:spPr>
          <a:xfrm>
            <a:off x="3105750" y="1718850"/>
            <a:ext cx="5980500" cy="3420300"/>
          </a:xfrm>
          <a:prstGeom prst="rect">
            <a:avLst/>
          </a:prstGeom>
          <a:noFill/>
          <a:ln>
            <a:noFill/>
          </a:ln>
        </p:spPr>
        <p:txBody>
          <a:bodyPr anchorCtr="0" anchor="ctr" bIns="0" lIns="0" spcFirstLastPara="1" rIns="0" wrap="square" tIns="0">
            <a:noAutofit/>
          </a:bodyPr>
          <a:lstStyle/>
          <a:p>
            <a:pPr indent="0" lvl="0" marL="0" marR="0" rtl="0" algn="ctr">
              <a:lnSpc>
                <a:spcPct val="140000"/>
              </a:lnSpc>
              <a:spcBef>
                <a:spcPts val="0"/>
              </a:spcBef>
              <a:spcAft>
                <a:spcPts val="0"/>
              </a:spcAft>
              <a:buClr>
                <a:srgbClr val="000000"/>
              </a:buClr>
              <a:buSzPts val="4000"/>
              <a:buFont typeface="Arial"/>
              <a:buNone/>
            </a:pPr>
            <a:r>
              <a:rPr b="1" lang="en-US" sz="4000">
                <a:solidFill>
                  <a:schemeClr val="lt1"/>
                </a:solidFill>
              </a:rPr>
              <a:t>Related Work</a:t>
            </a:r>
            <a:endParaRPr b="1" i="0" sz="4000" u="none" cap="none" strike="noStrike">
              <a:solidFill>
                <a:schemeClr val="lt1"/>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14"/>
          <p:cNvSpPr txBox="1"/>
          <p:nvPr>
            <p:ph idx="12" type="sldNum"/>
          </p:nvPr>
        </p:nvSpPr>
        <p:spPr>
          <a:xfrm>
            <a:off x="9153570" y="6592272"/>
            <a:ext cx="2844900" cy="2571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Clr>
                <a:srgbClr val="000000"/>
              </a:buClr>
              <a:buSzPts val="1231"/>
              <a:buFont typeface="Arial"/>
              <a:buNone/>
            </a:pPr>
            <a:r>
              <a:rPr lang="en-US"/>
              <a:t>5</a:t>
            </a:r>
            <a:endParaRPr/>
          </a:p>
        </p:txBody>
      </p:sp>
      <p:sp>
        <p:nvSpPr>
          <p:cNvPr id="166" name="Google Shape;166;p14"/>
          <p:cNvSpPr txBox="1"/>
          <p:nvPr>
            <p:ph type="title"/>
          </p:nvPr>
        </p:nvSpPr>
        <p:spPr>
          <a:xfrm>
            <a:off x="195200" y="152625"/>
            <a:ext cx="11913300" cy="3960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Clr>
                <a:schemeClr val="lt1"/>
              </a:buClr>
              <a:buSzPts val="2000"/>
              <a:buFont typeface="Quattrocento Sans"/>
              <a:buNone/>
            </a:pPr>
            <a:r>
              <a:rPr lang="en-US" sz="2300"/>
              <a:t>Kimera-Multi: Robust, Distributed, Dense Metric-Semantic SLAM for Multi-Robot Systems</a:t>
            </a:r>
            <a:endParaRPr sz="3500"/>
          </a:p>
        </p:txBody>
      </p:sp>
      <p:sp>
        <p:nvSpPr>
          <p:cNvPr id="167" name="Google Shape;167;p14"/>
          <p:cNvSpPr txBox="1"/>
          <p:nvPr>
            <p:ph idx="2" type="body"/>
          </p:nvPr>
        </p:nvSpPr>
        <p:spPr>
          <a:xfrm>
            <a:off x="551384" y="863683"/>
            <a:ext cx="7200900" cy="5001000"/>
          </a:xfrm>
          <a:prstGeom prst="rect">
            <a:avLst/>
          </a:prstGeom>
          <a:noFill/>
          <a:ln>
            <a:noFill/>
          </a:ln>
        </p:spPr>
        <p:txBody>
          <a:bodyPr anchorCtr="0" anchor="t" bIns="45700" lIns="91425" spcFirstLastPara="1" rIns="91425" wrap="square" tIns="45700">
            <a:noAutofit/>
          </a:bodyPr>
          <a:lstStyle/>
          <a:p>
            <a:pPr indent="0" lvl="0" marL="0" rtl="0" algn="just">
              <a:spcBef>
                <a:spcPts val="0"/>
              </a:spcBef>
              <a:spcAft>
                <a:spcPts val="0"/>
              </a:spcAft>
              <a:buClr>
                <a:schemeClr val="dk1"/>
              </a:buClr>
              <a:buSzPts val="2000"/>
              <a:buFont typeface="Quattrocento Sans"/>
              <a:buNone/>
            </a:pPr>
            <a:r>
              <a:rPr b="1" lang="en-US" sz="2300"/>
              <a:t>Kimera-Multi</a:t>
            </a:r>
            <a:endParaRPr sz="3254"/>
          </a:p>
          <a:p>
            <a:pPr indent="-361950" lvl="0" marL="342900" rtl="0" algn="l">
              <a:spcBef>
                <a:spcPts val="400"/>
              </a:spcBef>
              <a:spcAft>
                <a:spcPts val="0"/>
              </a:spcAft>
              <a:buClr>
                <a:schemeClr val="dk1"/>
              </a:buClr>
              <a:buSzPts val="2300"/>
              <a:buFont typeface="Arial"/>
              <a:buChar char="•"/>
            </a:pPr>
            <a:r>
              <a:rPr lang="en-US" sz="2300"/>
              <a:t>A fully distributed, fully modular multi-robot system for robust and dense metric-semantic SLAM.</a:t>
            </a:r>
            <a:endParaRPr sz="3254"/>
          </a:p>
          <a:p>
            <a:pPr indent="-361950" lvl="0" marL="342900" rtl="0" algn="l">
              <a:spcBef>
                <a:spcPts val="400"/>
              </a:spcBef>
              <a:spcAft>
                <a:spcPts val="0"/>
              </a:spcAft>
              <a:buClr>
                <a:schemeClr val="dk1"/>
              </a:buClr>
              <a:buSzPts val="2300"/>
              <a:buFont typeface="Arial"/>
              <a:buChar char="•"/>
            </a:pPr>
            <a:r>
              <a:rPr lang="en-US" sz="2300"/>
              <a:t>A framework capable of identifying and rejecting incorrect inter/intra-robot loop closures.</a:t>
            </a:r>
            <a:endParaRPr sz="3254"/>
          </a:p>
          <a:p>
            <a:pPr indent="0" lvl="0" marL="0" rtl="0" algn="just">
              <a:spcBef>
                <a:spcPts val="400"/>
              </a:spcBef>
              <a:spcAft>
                <a:spcPts val="0"/>
              </a:spcAft>
              <a:buClr>
                <a:schemeClr val="dk1"/>
              </a:buClr>
              <a:buSzPts val="2000"/>
              <a:buFont typeface="Quattrocento Sans"/>
              <a:buNone/>
            </a:pPr>
            <a:r>
              <a:rPr b="1" lang="en-US" sz="2300"/>
              <a:t>Advantages to other multi-agent frameworks</a:t>
            </a:r>
            <a:endParaRPr sz="3254"/>
          </a:p>
          <a:p>
            <a:pPr indent="-361950" lvl="0" marL="342900" rtl="0" algn="l">
              <a:spcBef>
                <a:spcPts val="400"/>
              </a:spcBef>
              <a:spcAft>
                <a:spcPts val="0"/>
              </a:spcAft>
              <a:buClr>
                <a:schemeClr val="dk1"/>
              </a:buClr>
              <a:buSzPts val="2300"/>
              <a:buFont typeface="Arial"/>
              <a:buChar char="•"/>
            </a:pPr>
            <a:r>
              <a:rPr lang="en-US" sz="2300"/>
              <a:t>A more robust and accurate trajectory estimation.</a:t>
            </a:r>
            <a:endParaRPr sz="3254"/>
          </a:p>
          <a:p>
            <a:pPr indent="-361950" lvl="0" marL="342900" rtl="0" algn="l">
              <a:spcBef>
                <a:spcPts val="400"/>
              </a:spcBef>
              <a:spcAft>
                <a:spcPts val="0"/>
              </a:spcAft>
              <a:buClr>
                <a:schemeClr val="dk1"/>
              </a:buClr>
              <a:buSzPts val="2300"/>
              <a:buFont typeface="Arial"/>
              <a:buChar char="•"/>
            </a:pPr>
            <a:r>
              <a:rPr lang="en-US" sz="2300"/>
              <a:t>Generates 3D meshes with improved metric-semantic accuracy.</a:t>
            </a:r>
            <a:endParaRPr sz="3254"/>
          </a:p>
          <a:p>
            <a:pPr indent="-361950" lvl="0" marL="342900" rtl="0" algn="l">
              <a:spcBef>
                <a:spcPts val="400"/>
              </a:spcBef>
              <a:spcAft>
                <a:spcPts val="0"/>
              </a:spcAft>
              <a:buClr>
                <a:schemeClr val="dk1"/>
              </a:buClr>
              <a:buSzPts val="2300"/>
              <a:buFont typeface="Arial"/>
              <a:buChar char="•"/>
            </a:pPr>
            <a:r>
              <a:rPr lang="en-US" sz="2300"/>
              <a:t>Significant robot communication reductions and increased efficiency.</a:t>
            </a:r>
            <a:endParaRPr sz="3254"/>
          </a:p>
          <a:p>
            <a:pPr indent="-361950" lvl="0" marL="342900" rtl="0" algn="l">
              <a:spcBef>
                <a:spcPts val="400"/>
              </a:spcBef>
              <a:spcAft>
                <a:spcPts val="0"/>
              </a:spcAft>
              <a:buClr>
                <a:schemeClr val="dk1"/>
              </a:buClr>
              <a:buSzPts val="2300"/>
              <a:buFont typeface="Arial"/>
              <a:buChar char="•"/>
            </a:pPr>
            <a:r>
              <a:rPr lang="en-US" sz="2300"/>
              <a:t>Can achieve estimation errors comparable to centralized SLAM systems. </a:t>
            </a:r>
            <a:endParaRPr sz="3254"/>
          </a:p>
          <a:p>
            <a:pPr indent="0" lvl="0" marL="0" rtl="0" algn="l">
              <a:spcBef>
                <a:spcPts val="400"/>
              </a:spcBef>
              <a:spcAft>
                <a:spcPts val="0"/>
              </a:spcAft>
              <a:buClr>
                <a:schemeClr val="dk1"/>
              </a:buClr>
              <a:buSzPts val="2000"/>
              <a:buNone/>
            </a:pPr>
            <a:r>
              <a:t/>
            </a:r>
            <a:endParaRPr b="1" sz="2300"/>
          </a:p>
          <a:p>
            <a:pPr indent="0" lvl="0" marL="0" rtl="0" algn="l">
              <a:spcBef>
                <a:spcPts val="400"/>
              </a:spcBef>
              <a:spcAft>
                <a:spcPts val="0"/>
              </a:spcAft>
              <a:buClr>
                <a:schemeClr val="dk1"/>
              </a:buClr>
              <a:buSzPts val="2000"/>
              <a:buNone/>
            </a:pPr>
            <a:r>
              <a:rPr b="1" lang="en-US" sz="2300"/>
              <a:t> </a:t>
            </a:r>
            <a:endParaRPr sz="3254"/>
          </a:p>
          <a:p>
            <a:pPr indent="0" lvl="0" marL="0" rtl="0" algn="l">
              <a:spcBef>
                <a:spcPts val="400"/>
              </a:spcBef>
              <a:spcAft>
                <a:spcPts val="0"/>
              </a:spcAft>
              <a:buClr>
                <a:schemeClr val="dk1"/>
              </a:buClr>
              <a:buSzPts val="2000"/>
              <a:buNone/>
            </a:pPr>
            <a:r>
              <a:t/>
            </a:r>
            <a:endParaRPr sz="2300"/>
          </a:p>
        </p:txBody>
      </p:sp>
      <p:sp>
        <p:nvSpPr>
          <p:cNvPr id="168" name="Google Shape;168;p14"/>
          <p:cNvSpPr txBox="1"/>
          <p:nvPr/>
        </p:nvSpPr>
        <p:spPr>
          <a:xfrm>
            <a:off x="407368" y="6006994"/>
            <a:ext cx="8208900" cy="430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100">
                <a:solidFill>
                  <a:schemeClr val="dk1"/>
                </a:solidFill>
                <a:latin typeface="Helvetica Neue"/>
                <a:ea typeface="Helvetica Neue"/>
                <a:cs typeface="Helvetica Neue"/>
                <a:sym typeface="Helvetica Neue"/>
              </a:rPr>
              <a:t>Tian, Y., Chang, Y., Arias, F. H., Nieto-Granda, C., How, J. P., &amp; Carlone, L. (2021). </a:t>
            </a:r>
            <a:r>
              <a:rPr i="1" lang="en-US" sz="1100">
                <a:solidFill>
                  <a:schemeClr val="dk1"/>
                </a:solidFill>
                <a:latin typeface="Helvetica Neue"/>
                <a:ea typeface="Helvetica Neue"/>
                <a:cs typeface="Helvetica Neue"/>
                <a:sym typeface="Helvetica Neue"/>
              </a:rPr>
              <a:t>Kimera-Multi: Robust, Distributed, Dense Metric-Semantic SLAM for Multi-Robot Systems</a:t>
            </a:r>
            <a:r>
              <a:rPr lang="en-US" sz="1100">
                <a:solidFill>
                  <a:schemeClr val="dk1"/>
                </a:solidFill>
                <a:latin typeface="Helvetica Neue"/>
                <a:ea typeface="Helvetica Neue"/>
                <a:cs typeface="Helvetica Neue"/>
                <a:sym typeface="Helvetica Neue"/>
              </a:rPr>
              <a:t> (arXiv:2106.14386). arXiv. http://arxiv.org/abs/2106.14386</a:t>
            </a:r>
            <a:endParaRPr sz="1300"/>
          </a:p>
        </p:txBody>
      </p:sp>
      <p:grpSp>
        <p:nvGrpSpPr>
          <p:cNvPr id="169" name="Google Shape;169;p14"/>
          <p:cNvGrpSpPr/>
          <p:nvPr/>
        </p:nvGrpSpPr>
        <p:grpSpPr>
          <a:xfrm>
            <a:off x="8616280" y="909507"/>
            <a:ext cx="2743200" cy="5482952"/>
            <a:chOff x="8690460" y="924183"/>
            <a:chExt cx="2743200" cy="5482952"/>
          </a:xfrm>
        </p:grpSpPr>
        <p:pic>
          <p:nvPicPr>
            <p:cNvPr id="170" name="Google Shape;170;p14"/>
            <p:cNvPicPr preferRelativeResize="0"/>
            <p:nvPr/>
          </p:nvPicPr>
          <p:blipFill rotWithShape="1">
            <a:blip r:embed="rId3">
              <a:alphaModFix/>
            </a:blip>
            <a:srcRect b="0" l="0" r="0" t="0"/>
            <a:stretch/>
          </p:blipFill>
          <p:spPr>
            <a:xfrm>
              <a:off x="8690460" y="3663935"/>
              <a:ext cx="2743200" cy="2743200"/>
            </a:xfrm>
            <a:prstGeom prst="rect">
              <a:avLst/>
            </a:prstGeom>
            <a:noFill/>
            <a:ln>
              <a:noFill/>
            </a:ln>
          </p:spPr>
        </p:pic>
        <p:pic>
          <p:nvPicPr>
            <p:cNvPr id="171" name="Google Shape;171;p14"/>
            <p:cNvPicPr preferRelativeResize="0"/>
            <p:nvPr/>
          </p:nvPicPr>
          <p:blipFill rotWithShape="1">
            <a:blip r:embed="rId4">
              <a:alphaModFix/>
            </a:blip>
            <a:srcRect b="0" l="0" r="0" t="0"/>
            <a:stretch/>
          </p:blipFill>
          <p:spPr>
            <a:xfrm>
              <a:off x="8690460" y="924183"/>
              <a:ext cx="2743200" cy="2743201"/>
            </a:xfrm>
            <a:prstGeom prst="rect">
              <a:avLst/>
            </a:prstGeom>
            <a:noFill/>
            <a:ln>
              <a:noFill/>
            </a:ln>
          </p:spPr>
        </p:pic>
      </p:grpSp>
      <p:sp>
        <p:nvSpPr>
          <p:cNvPr id="172" name="Google Shape;172;p14"/>
          <p:cNvSpPr txBox="1"/>
          <p:nvPr/>
        </p:nvSpPr>
        <p:spPr>
          <a:xfrm>
            <a:off x="0" y="6462000"/>
            <a:ext cx="2487000" cy="396000"/>
          </a:xfrm>
          <a:prstGeom prst="rect">
            <a:avLst/>
          </a:prstGeom>
          <a:solidFill>
            <a:schemeClr val="accent5"/>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15"/>
          <p:cNvSpPr txBox="1"/>
          <p:nvPr>
            <p:ph idx="12" type="sldNum"/>
          </p:nvPr>
        </p:nvSpPr>
        <p:spPr>
          <a:xfrm>
            <a:off x="9153570" y="6592272"/>
            <a:ext cx="2844900" cy="2571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SzPts val="1231"/>
              <a:buFont typeface="Arial"/>
              <a:buNone/>
            </a:pPr>
            <a:r>
              <a:rPr lang="en-US"/>
              <a:t>6</a:t>
            </a:r>
            <a:endParaRPr/>
          </a:p>
        </p:txBody>
      </p:sp>
      <p:sp>
        <p:nvSpPr>
          <p:cNvPr id="179" name="Google Shape;179;p15"/>
          <p:cNvSpPr txBox="1"/>
          <p:nvPr>
            <p:ph type="title"/>
          </p:nvPr>
        </p:nvSpPr>
        <p:spPr>
          <a:xfrm>
            <a:off x="875425" y="152625"/>
            <a:ext cx="11123100" cy="396000"/>
          </a:xfrm>
          <a:prstGeom prst="rect">
            <a:avLst/>
          </a:prstGeom>
          <a:noFill/>
        </p:spPr>
        <p:txBody>
          <a:bodyPr anchorCtr="0" anchor="ctr" bIns="0" lIns="0" spcFirstLastPara="1" rIns="0" wrap="square" tIns="0">
            <a:noAutofit/>
          </a:bodyPr>
          <a:lstStyle/>
          <a:p>
            <a:pPr indent="0" lvl="0" marL="0" rtl="0" algn="l">
              <a:spcBef>
                <a:spcPts val="591"/>
              </a:spcBef>
              <a:spcAft>
                <a:spcPts val="0"/>
              </a:spcAft>
              <a:buClr>
                <a:schemeClr val="accent6"/>
              </a:buClr>
              <a:buSzPts val="1100"/>
              <a:buFont typeface="Arial"/>
              <a:buNone/>
            </a:pPr>
            <a:r>
              <a:rPr lang="en-US" sz="2954">
                <a:solidFill>
                  <a:schemeClr val="accent5"/>
                </a:solidFill>
              </a:rPr>
              <a:t>Multi-Robot SLAM via Information Fusion (Extended Kalman Filter)</a:t>
            </a:r>
            <a:endParaRPr sz="2100">
              <a:solidFill>
                <a:schemeClr val="accent5"/>
              </a:solidFill>
            </a:endParaRPr>
          </a:p>
        </p:txBody>
      </p:sp>
      <p:sp>
        <p:nvSpPr>
          <p:cNvPr id="180" name="Google Shape;180;p15"/>
          <p:cNvSpPr txBox="1"/>
          <p:nvPr>
            <p:ph idx="1" type="body"/>
          </p:nvPr>
        </p:nvSpPr>
        <p:spPr>
          <a:xfrm>
            <a:off x="1104025" y="1359450"/>
            <a:ext cx="10582500" cy="5482500"/>
          </a:xfrm>
          <a:prstGeom prst="rect">
            <a:avLst/>
          </a:prstGeom>
        </p:spPr>
        <p:txBody>
          <a:bodyPr anchorCtr="0" anchor="t" bIns="45700" lIns="91425" spcFirstLastPara="1" rIns="91425" wrap="square" tIns="45700">
            <a:noAutofit/>
          </a:bodyPr>
          <a:lstStyle/>
          <a:p>
            <a:pPr indent="-426719" lvl="0" marL="457200" rtl="0" algn="l">
              <a:spcBef>
                <a:spcPts val="738"/>
              </a:spcBef>
              <a:spcAft>
                <a:spcPts val="0"/>
              </a:spcAft>
              <a:buSzPts val="3120"/>
              <a:buChar char="●"/>
            </a:pPr>
            <a:r>
              <a:rPr lang="en-US"/>
              <a:t>Our method is adapted from Sasaoka, et. al’s information fusion technique.</a:t>
            </a:r>
            <a:endParaRPr/>
          </a:p>
          <a:p>
            <a:pPr indent="-426719" lvl="0" marL="457200" rtl="0" algn="l">
              <a:spcBef>
                <a:spcPts val="0"/>
              </a:spcBef>
              <a:spcAft>
                <a:spcPts val="0"/>
              </a:spcAft>
              <a:buSzPts val="3120"/>
              <a:buChar char="●"/>
            </a:pPr>
            <a:r>
              <a:rPr lang="en-US"/>
              <a:t>Main Steps:</a:t>
            </a:r>
            <a:endParaRPr/>
          </a:p>
          <a:p>
            <a:pPr indent="-386080" lvl="1" marL="914400" rtl="0" algn="l">
              <a:spcBef>
                <a:spcPts val="0"/>
              </a:spcBef>
              <a:spcAft>
                <a:spcPts val="0"/>
              </a:spcAft>
              <a:buSzPts val="2480"/>
              <a:buChar char="○"/>
            </a:pPr>
            <a:r>
              <a:rPr lang="en-US" sz="2000"/>
              <a:t>1. The robots compute (and maintain) state estimates         and covariance matrices                  based on their individual measurements.</a:t>
            </a:r>
            <a:endParaRPr sz="2000"/>
          </a:p>
          <a:p>
            <a:pPr indent="-355600" lvl="1" marL="914400" rtl="0" algn="l">
              <a:spcBef>
                <a:spcPts val="0"/>
              </a:spcBef>
              <a:spcAft>
                <a:spcPts val="0"/>
              </a:spcAft>
              <a:buSzPts val="2000"/>
              <a:buChar char="○"/>
            </a:pPr>
            <a:r>
              <a:rPr lang="en-US" sz="2000"/>
              <a:t>2. Collect all of the state estimates (after each robot has performed its update step) to compute cross-covariance matrices       .</a:t>
            </a:r>
            <a:endParaRPr sz="2000"/>
          </a:p>
          <a:p>
            <a:pPr indent="-355600" lvl="1" marL="914400" rtl="0" algn="l">
              <a:spcBef>
                <a:spcPts val="0"/>
              </a:spcBef>
              <a:spcAft>
                <a:spcPts val="0"/>
              </a:spcAft>
              <a:buSzPts val="2000"/>
              <a:buChar char="○"/>
            </a:pPr>
            <a:r>
              <a:rPr lang="en-US" sz="2000"/>
              <a:t>3. Find optimal weight matrices                                       which will be multiplied by the post-update state estimates to obtain a final global state estimate. </a:t>
            </a:r>
            <a:endParaRPr sz="2000"/>
          </a:p>
          <a:p>
            <a:pPr indent="-381000" lvl="0" marL="457200" rtl="0" algn="l">
              <a:spcBef>
                <a:spcPts val="0"/>
              </a:spcBef>
              <a:spcAft>
                <a:spcPts val="0"/>
              </a:spcAft>
              <a:buSzPts val="2400"/>
              <a:buChar char="●"/>
            </a:pPr>
            <a:r>
              <a:rPr lang="en-US"/>
              <a:t>Although our implemented method is still a weighted average method, it</a:t>
            </a:r>
            <a:r>
              <a:rPr lang="en-US"/>
              <a:t> deviates from the paper’s method slightly in that we (1) do not attempt to track the positions of other agents, and (2) use scalar weight values computed based on the covariance.</a:t>
            </a:r>
            <a:endParaRPr/>
          </a:p>
        </p:txBody>
      </p:sp>
      <p:sp>
        <p:nvSpPr>
          <p:cNvPr id="181" name="Google Shape;181;p15"/>
          <p:cNvSpPr txBox="1"/>
          <p:nvPr>
            <p:ph idx="2" type="body"/>
          </p:nvPr>
        </p:nvSpPr>
        <p:spPr>
          <a:xfrm>
            <a:off x="756300" y="793126"/>
            <a:ext cx="10679400" cy="815100"/>
          </a:xfrm>
          <a:prstGeom prst="rect">
            <a:avLst/>
          </a:prstGeom>
        </p:spPr>
        <p:txBody>
          <a:bodyPr anchorCtr="0" anchor="t" bIns="45700" lIns="91425" spcFirstLastPara="1" rIns="91425" wrap="square" tIns="45700">
            <a:noAutofit/>
          </a:bodyPr>
          <a:lstStyle/>
          <a:p>
            <a:pPr indent="0" lvl="0" marL="0" rtl="0" algn="l">
              <a:spcBef>
                <a:spcPts val="591"/>
              </a:spcBef>
              <a:spcAft>
                <a:spcPts val="0"/>
              </a:spcAft>
              <a:buNone/>
            </a:pPr>
            <a:r>
              <a:rPr b="1" lang="en-US"/>
              <a:t>Information Fusion Method</a:t>
            </a:r>
            <a:endParaRPr b="1"/>
          </a:p>
        </p:txBody>
      </p:sp>
      <p:sp>
        <p:nvSpPr>
          <p:cNvPr id="182" name="Google Shape;182;p15"/>
          <p:cNvSpPr txBox="1"/>
          <p:nvPr/>
        </p:nvSpPr>
        <p:spPr>
          <a:xfrm>
            <a:off x="0" y="6258600"/>
            <a:ext cx="1525500" cy="599400"/>
          </a:xfrm>
          <a:prstGeom prst="rect">
            <a:avLst/>
          </a:prstGeom>
          <a:solidFill>
            <a:schemeClr val="accent5"/>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 name="Google Shape;183;p15"/>
          <p:cNvSpPr txBox="1"/>
          <p:nvPr/>
        </p:nvSpPr>
        <p:spPr>
          <a:xfrm>
            <a:off x="444475" y="6399476"/>
            <a:ext cx="8208900" cy="430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100">
                <a:solidFill>
                  <a:schemeClr val="dk1"/>
                </a:solidFill>
                <a:latin typeface="Helvetica Neue"/>
                <a:ea typeface="Helvetica Neue"/>
                <a:cs typeface="Helvetica Neue"/>
                <a:sym typeface="Helvetica Neue"/>
              </a:rPr>
              <a:t>Sasaoka, T., Kimoto, I., Kishimoto, Y., Takaba, K., &amp; Nakashima, H. (2016). </a:t>
            </a:r>
            <a:r>
              <a:rPr i="1" lang="en-US" sz="1100">
                <a:solidFill>
                  <a:schemeClr val="dk1"/>
                </a:solidFill>
                <a:latin typeface="Helvetica Neue"/>
                <a:ea typeface="Helvetica Neue"/>
                <a:cs typeface="Helvetica Neue"/>
                <a:sym typeface="Helvetica Neue"/>
              </a:rPr>
              <a:t>Multi-robot slam via information fusion extended kalman filters</a:t>
            </a:r>
            <a:r>
              <a:rPr lang="en-US" sz="1100">
                <a:solidFill>
                  <a:schemeClr val="dk1"/>
                </a:solidFill>
                <a:latin typeface="Helvetica Neue"/>
                <a:ea typeface="Helvetica Neue"/>
                <a:cs typeface="Helvetica Neue"/>
                <a:sym typeface="Helvetica Neue"/>
              </a:rPr>
              <a:t>. IFAC-PapersOnLine, 49(22), 303–308. https://doi.org/10.1016/j.ifacol.2016.10.414</a:t>
            </a:r>
            <a:endParaRPr sz="1300"/>
          </a:p>
        </p:txBody>
      </p:sp>
      <p:pic>
        <p:nvPicPr>
          <p:cNvPr id="184" name="Google Shape;184;p15"/>
          <p:cNvPicPr preferRelativeResize="0"/>
          <p:nvPr/>
        </p:nvPicPr>
        <p:blipFill>
          <a:blip r:embed="rId3">
            <a:alphaModFix/>
          </a:blip>
          <a:stretch>
            <a:fillRect/>
          </a:stretch>
        </p:blipFill>
        <p:spPr>
          <a:xfrm>
            <a:off x="7921623" y="2541000"/>
            <a:ext cx="474606" cy="430800"/>
          </a:xfrm>
          <a:prstGeom prst="rect">
            <a:avLst/>
          </a:prstGeom>
          <a:noFill/>
          <a:ln>
            <a:noFill/>
          </a:ln>
        </p:spPr>
      </p:pic>
      <p:pic>
        <p:nvPicPr>
          <p:cNvPr id="185" name="Google Shape;185;p15"/>
          <p:cNvPicPr preferRelativeResize="0"/>
          <p:nvPr/>
        </p:nvPicPr>
        <p:blipFill>
          <a:blip r:embed="rId4">
            <a:alphaModFix/>
          </a:blip>
          <a:stretch>
            <a:fillRect/>
          </a:stretch>
        </p:blipFill>
        <p:spPr>
          <a:xfrm>
            <a:off x="11191879" y="2541001"/>
            <a:ext cx="376096" cy="430800"/>
          </a:xfrm>
          <a:prstGeom prst="rect">
            <a:avLst/>
          </a:prstGeom>
          <a:noFill/>
          <a:ln>
            <a:noFill/>
          </a:ln>
        </p:spPr>
      </p:pic>
      <p:pic>
        <p:nvPicPr>
          <p:cNvPr id="186" name="Google Shape;186;p15"/>
          <p:cNvPicPr preferRelativeResize="0"/>
          <p:nvPr/>
        </p:nvPicPr>
        <p:blipFill>
          <a:blip r:embed="rId5">
            <a:alphaModFix/>
          </a:blip>
          <a:stretch>
            <a:fillRect/>
          </a:stretch>
        </p:blipFill>
        <p:spPr>
          <a:xfrm>
            <a:off x="6095998" y="3551282"/>
            <a:ext cx="376100" cy="401593"/>
          </a:xfrm>
          <a:prstGeom prst="rect">
            <a:avLst/>
          </a:prstGeom>
          <a:noFill/>
          <a:ln>
            <a:noFill/>
          </a:ln>
        </p:spPr>
      </p:pic>
      <p:pic>
        <p:nvPicPr>
          <p:cNvPr id="187" name="Google Shape;187;p15"/>
          <p:cNvPicPr preferRelativeResize="0"/>
          <p:nvPr/>
        </p:nvPicPr>
        <p:blipFill>
          <a:blip r:embed="rId6">
            <a:alphaModFix/>
          </a:blip>
          <a:stretch>
            <a:fillRect/>
          </a:stretch>
        </p:blipFill>
        <p:spPr>
          <a:xfrm>
            <a:off x="5566724" y="3922325"/>
            <a:ext cx="2278701" cy="3960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16"/>
          <p:cNvSpPr txBox="1"/>
          <p:nvPr>
            <p:ph idx="12" type="sldNum"/>
          </p:nvPr>
        </p:nvSpPr>
        <p:spPr>
          <a:xfrm>
            <a:off x="9153570" y="6592272"/>
            <a:ext cx="2844900" cy="2571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SzPts val="1231"/>
              <a:buFont typeface="Arial"/>
              <a:buNone/>
            </a:pPr>
            <a:r>
              <a:rPr lang="en-US"/>
              <a:t>7</a:t>
            </a:r>
            <a:endParaRPr/>
          </a:p>
        </p:txBody>
      </p:sp>
      <p:sp>
        <p:nvSpPr>
          <p:cNvPr id="194" name="Google Shape;194;p16"/>
          <p:cNvSpPr txBox="1"/>
          <p:nvPr>
            <p:ph type="title"/>
          </p:nvPr>
        </p:nvSpPr>
        <p:spPr>
          <a:xfrm>
            <a:off x="875420" y="152636"/>
            <a:ext cx="10582500" cy="396000"/>
          </a:xfrm>
          <a:prstGeom prst="rect">
            <a:avLst/>
          </a:prstGeom>
          <a:noFill/>
        </p:spPr>
        <p:txBody>
          <a:bodyPr anchorCtr="0" anchor="ctr" bIns="0" lIns="0" spcFirstLastPara="1" rIns="0" wrap="square" tIns="0">
            <a:noAutofit/>
          </a:bodyPr>
          <a:lstStyle/>
          <a:p>
            <a:pPr indent="0" lvl="0" marL="0" rtl="0" algn="l">
              <a:spcBef>
                <a:spcPts val="0"/>
              </a:spcBef>
              <a:spcAft>
                <a:spcPts val="0"/>
              </a:spcAft>
              <a:buNone/>
            </a:pPr>
            <a:r>
              <a:rPr lang="en-US"/>
              <a:t>Algorithm</a:t>
            </a:r>
            <a:endParaRPr/>
          </a:p>
        </p:txBody>
      </p:sp>
      <p:sp>
        <p:nvSpPr>
          <p:cNvPr id="195" name="Google Shape;195;p16"/>
          <p:cNvSpPr txBox="1"/>
          <p:nvPr/>
        </p:nvSpPr>
        <p:spPr>
          <a:xfrm>
            <a:off x="0" y="6258600"/>
            <a:ext cx="2487000" cy="599400"/>
          </a:xfrm>
          <a:prstGeom prst="rect">
            <a:avLst/>
          </a:prstGeom>
          <a:solidFill>
            <a:schemeClr val="accent5"/>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 name="Google Shape;196;p16"/>
          <p:cNvSpPr/>
          <p:nvPr/>
        </p:nvSpPr>
        <p:spPr>
          <a:xfrm>
            <a:off x="1670125" y="2487863"/>
            <a:ext cx="1265400" cy="867300"/>
          </a:xfrm>
          <a:prstGeom prst="roundRect">
            <a:avLst>
              <a:gd fmla="val 16667" name="adj"/>
            </a:avLst>
          </a:prstGeom>
          <a:solidFill>
            <a:srgbClr val="C8C9C7"/>
          </a:solidFill>
          <a:ln cap="flat" cmpd="sng" w="9525">
            <a:solidFill>
              <a:srgbClr val="75787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Open Sans"/>
                <a:ea typeface="Open Sans"/>
                <a:cs typeface="Open Sans"/>
                <a:sym typeface="Open Sans"/>
              </a:rPr>
              <a:t>Perform 1 step of EKF</a:t>
            </a:r>
            <a:endParaRPr>
              <a:latin typeface="Open Sans"/>
              <a:ea typeface="Open Sans"/>
              <a:cs typeface="Open Sans"/>
              <a:sym typeface="Open Sans"/>
            </a:endParaRPr>
          </a:p>
        </p:txBody>
      </p:sp>
      <p:sp>
        <p:nvSpPr>
          <p:cNvPr id="197" name="Google Shape;197;p16"/>
          <p:cNvSpPr/>
          <p:nvPr/>
        </p:nvSpPr>
        <p:spPr>
          <a:xfrm>
            <a:off x="4021250" y="3818663"/>
            <a:ext cx="1977300" cy="1251600"/>
          </a:xfrm>
          <a:prstGeom prst="roundRect">
            <a:avLst>
              <a:gd fmla="val 16667" name="adj"/>
            </a:avLst>
          </a:prstGeom>
          <a:solidFill>
            <a:srgbClr val="C8C9C7"/>
          </a:solidFill>
          <a:ln cap="flat" cmpd="sng" w="9525">
            <a:solidFill>
              <a:srgbClr val="75787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600">
                <a:latin typeface="Open Sans"/>
                <a:ea typeface="Open Sans"/>
                <a:cs typeface="Open Sans"/>
                <a:sym typeface="Open Sans"/>
              </a:rPr>
              <a:t>Compute weight matrix from covariance matrix</a:t>
            </a:r>
            <a:endParaRPr sz="1600">
              <a:latin typeface="Open Sans"/>
              <a:ea typeface="Open Sans"/>
              <a:cs typeface="Open Sans"/>
              <a:sym typeface="Open Sans"/>
            </a:endParaRPr>
          </a:p>
        </p:txBody>
      </p:sp>
      <p:sp>
        <p:nvSpPr>
          <p:cNvPr id="198" name="Google Shape;198;p16"/>
          <p:cNvSpPr/>
          <p:nvPr/>
        </p:nvSpPr>
        <p:spPr>
          <a:xfrm>
            <a:off x="6850400" y="4436413"/>
            <a:ext cx="2487000" cy="1413300"/>
          </a:xfrm>
          <a:prstGeom prst="roundRect">
            <a:avLst>
              <a:gd fmla="val 16667" name="adj"/>
            </a:avLst>
          </a:prstGeom>
          <a:solidFill>
            <a:srgbClr val="C8C9C7"/>
          </a:solidFill>
          <a:ln cap="flat" cmpd="sng" w="9525">
            <a:solidFill>
              <a:srgbClr val="75787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600">
                <a:latin typeface="Open Sans"/>
                <a:ea typeface="Open Sans"/>
                <a:cs typeface="Open Sans"/>
                <a:sym typeface="Open Sans"/>
              </a:rPr>
              <a:t>Update global estimate with the weighted average of individual </a:t>
            </a:r>
            <a:r>
              <a:rPr lang="en-US" sz="1600">
                <a:latin typeface="Open Sans"/>
                <a:ea typeface="Open Sans"/>
                <a:cs typeface="Open Sans"/>
                <a:sym typeface="Open Sans"/>
              </a:rPr>
              <a:t>estimates</a:t>
            </a:r>
            <a:endParaRPr sz="1600">
              <a:latin typeface="Open Sans"/>
              <a:ea typeface="Open Sans"/>
              <a:cs typeface="Open Sans"/>
              <a:sym typeface="Open Sans"/>
            </a:endParaRPr>
          </a:p>
        </p:txBody>
      </p:sp>
      <p:sp>
        <p:nvSpPr>
          <p:cNvPr id="199" name="Google Shape;199;p16"/>
          <p:cNvSpPr txBox="1"/>
          <p:nvPr/>
        </p:nvSpPr>
        <p:spPr>
          <a:xfrm>
            <a:off x="574975" y="2677375"/>
            <a:ext cx="11034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t>Agent 0</a:t>
            </a:r>
            <a:endParaRPr sz="1800"/>
          </a:p>
        </p:txBody>
      </p:sp>
      <p:sp>
        <p:nvSpPr>
          <p:cNvPr id="200" name="Google Shape;200;p16"/>
          <p:cNvSpPr/>
          <p:nvPr/>
        </p:nvSpPr>
        <p:spPr>
          <a:xfrm>
            <a:off x="1703700" y="3615863"/>
            <a:ext cx="1265400" cy="867300"/>
          </a:xfrm>
          <a:prstGeom prst="roundRect">
            <a:avLst>
              <a:gd fmla="val 16667" name="adj"/>
            </a:avLst>
          </a:prstGeom>
          <a:solidFill>
            <a:srgbClr val="C8C9C7"/>
          </a:solidFill>
          <a:ln cap="flat" cmpd="sng" w="9525">
            <a:solidFill>
              <a:srgbClr val="75787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Open Sans"/>
                <a:ea typeface="Open Sans"/>
                <a:cs typeface="Open Sans"/>
                <a:sym typeface="Open Sans"/>
              </a:rPr>
              <a:t>Perform 1 step of EKF</a:t>
            </a:r>
            <a:endParaRPr>
              <a:latin typeface="Open Sans"/>
              <a:ea typeface="Open Sans"/>
              <a:cs typeface="Open Sans"/>
              <a:sym typeface="Open Sans"/>
            </a:endParaRPr>
          </a:p>
        </p:txBody>
      </p:sp>
      <p:sp>
        <p:nvSpPr>
          <p:cNvPr id="201" name="Google Shape;201;p16"/>
          <p:cNvSpPr txBox="1"/>
          <p:nvPr/>
        </p:nvSpPr>
        <p:spPr>
          <a:xfrm>
            <a:off x="574975" y="3818663"/>
            <a:ext cx="11034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t>Agent 1</a:t>
            </a:r>
            <a:endParaRPr sz="1800"/>
          </a:p>
        </p:txBody>
      </p:sp>
      <p:sp>
        <p:nvSpPr>
          <p:cNvPr id="202" name="Google Shape;202;p16"/>
          <p:cNvSpPr/>
          <p:nvPr/>
        </p:nvSpPr>
        <p:spPr>
          <a:xfrm>
            <a:off x="1703700" y="5370013"/>
            <a:ext cx="1265400" cy="867300"/>
          </a:xfrm>
          <a:prstGeom prst="roundRect">
            <a:avLst>
              <a:gd fmla="val 16667" name="adj"/>
            </a:avLst>
          </a:prstGeom>
          <a:solidFill>
            <a:srgbClr val="C8C9C7"/>
          </a:solidFill>
          <a:ln cap="flat" cmpd="sng" w="9525">
            <a:solidFill>
              <a:srgbClr val="75787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Open Sans"/>
                <a:ea typeface="Open Sans"/>
                <a:cs typeface="Open Sans"/>
                <a:sym typeface="Open Sans"/>
              </a:rPr>
              <a:t>Perform 1 step of EKF</a:t>
            </a:r>
            <a:endParaRPr>
              <a:latin typeface="Open Sans"/>
              <a:ea typeface="Open Sans"/>
              <a:cs typeface="Open Sans"/>
              <a:sym typeface="Open Sans"/>
            </a:endParaRPr>
          </a:p>
        </p:txBody>
      </p:sp>
      <p:sp>
        <p:nvSpPr>
          <p:cNvPr id="203" name="Google Shape;203;p16"/>
          <p:cNvSpPr txBox="1"/>
          <p:nvPr/>
        </p:nvSpPr>
        <p:spPr>
          <a:xfrm>
            <a:off x="541400" y="5572813"/>
            <a:ext cx="1137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t>Agent N</a:t>
            </a:r>
            <a:endParaRPr sz="1800"/>
          </a:p>
        </p:txBody>
      </p:sp>
      <p:sp>
        <p:nvSpPr>
          <p:cNvPr id="204" name="Google Shape;204;p16"/>
          <p:cNvSpPr txBox="1"/>
          <p:nvPr/>
        </p:nvSpPr>
        <p:spPr>
          <a:xfrm>
            <a:off x="2157475" y="4557138"/>
            <a:ext cx="290700" cy="738900"/>
          </a:xfrm>
          <a:prstGeom prst="rect">
            <a:avLst/>
          </a:prstGeom>
          <a:noFill/>
          <a:ln>
            <a:noFill/>
          </a:ln>
        </p:spPr>
        <p:txBody>
          <a:bodyPr anchorCtr="0" anchor="t" bIns="91425" lIns="91425" spcFirstLastPara="1" rIns="91425" wrap="square" tIns="91425">
            <a:spAutoFit/>
          </a:bodyPr>
          <a:lstStyle/>
          <a:p>
            <a:pPr indent="0" lvl="0" marL="0" rtl="0" algn="l">
              <a:lnSpc>
                <a:spcPct val="50000"/>
              </a:lnSpc>
              <a:spcBef>
                <a:spcPts val="0"/>
              </a:spcBef>
              <a:spcAft>
                <a:spcPts val="0"/>
              </a:spcAft>
              <a:buNone/>
            </a:pPr>
            <a:r>
              <a:rPr b="1" lang="en-US" sz="2400"/>
              <a:t>.</a:t>
            </a:r>
            <a:endParaRPr b="1" sz="2400"/>
          </a:p>
          <a:p>
            <a:pPr indent="0" lvl="0" marL="0" rtl="0" algn="l">
              <a:lnSpc>
                <a:spcPct val="50000"/>
              </a:lnSpc>
              <a:spcBef>
                <a:spcPts val="0"/>
              </a:spcBef>
              <a:spcAft>
                <a:spcPts val="0"/>
              </a:spcAft>
              <a:buNone/>
            </a:pPr>
            <a:r>
              <a:rPr b="1" lang="en-US" sz="2400"/>
              <a:t>.</a:t>
            </a:r>
            <a:endParaRPr b="1" sz="2400"/>
          </a:p>
          <a:p>
            <a:pPr indent="0" lvl="0" marL="0" rtl="0" algn="l">
              <a:lnSpc>
                <a:spcPct val="50000"/>
              </a:lnSpc>
              <a:spcBef>
                <a:spcPts val="0"/>
              </a:spcBef>
              <a:spcAft>
                <a:spcPts val="0"/>
              </a:spcAft>
              <a:buNone/>
            </a:pPr>
            <a:r>
              <a:rPr b="1" lang="en-US" sz="2400"/>
              <a:t>.</a:t>
            </a:r>
            <a:endParaRPr b="1" sz="2400"/>
          </a:p>
        </p:txBody>
      </p:sp>
      <p:cxnSp>
        <p:nvCxnSpPr>
          <p:cNvPr id="205" name="Google Shape;205;p16"/>
          <p:cNvCxnSpPr>
            <a:stCxn id="196" idx="3"/>
            <a:endCxn id="197" idx="1"/>
          </p:cNvCxnSpPr>
          <p:nvPr/>
        </p:nvCxnSpPr>
        <p:spPr>
          <a:xfrm>
            <a:off x="2935525" y="2921513"/>
            <a:ext cx="1085700" cy="1523100"/>
          </a:xfrm>
          <a:prstGeom prst="curvedConnector3">
            <a:avLst>
              <a:gd fmla="val 50001" name="adj1"/>
            </a:avLst>
          </a:prstGeom>
          <a:noFill/>
          <a:ln cap="flat" cmpd="sng" w="9525">
            <a:solidFill>
              <a:schemeClr val="dk2"/>
            </a:solidFill>
            <a:prstDash val="solid"/>
            <a:round/>
            <a:headEnd len="med" w="med" type="none"/>
            <a:tailEnd len="med" w="med" type="none"/>
          </a:ln>
        </p:spPr>
      </p:cxnSp>
      <p:cxnSp>
        <p:nvCxnSpPr>
          <p:cNvPr id="206" name="Google Shape;206;p16"/>
          <p:cNvCxnSpPr>
            <a:stCxn id="200" idx="3"/>
            <a:endCxn id="197" idx="1"/>
          </p:cNvCxnSpPr>
          <p:nvPr/>
        </p:nvCxnSpPr>
        <p:spPr>
          <a:xfrm>
            <a:off x="2969100" y="4049513"/>
            <a:ext cx="1052100" cy="395100"/>
          </a:xfrm>
          <a:prstGeom prst="curvedConnector3">
            <a:avLst>
              <a:gd fmla="val 50002" name="adj1"/>
            </a:avLst>
          </a:prstGeom>
          <a:noFill/>
          <a:ln cap="flat" cmpd="sng" w="9525">
            <a:solidFill>
              <a:schemeClr val="dk2"/>
            </a:solidFill>
            <a:prstDash val="solid"/>
            <a:round/>
            <a:headEnd len="med" w="med" type="none"/>
            <a:tailEnd len="med" w="med" type="none"/>
          </a:ln>
        </p:spPr>
      </p:cxnSp>
      <p:cxnSp>
        <p:nvCxnSpPr>
          <p:cNvPr id="207" name="Google Shape;207;p16"/>
          <p:cNvCxnSpPr>
            <a:stCxn id="202" idx="3"/>
            <a:endCxn id="197" idx="1"/>
          </p:cNvCxnSpPr>
          <p:nvPr/>
        </p:nvCxnSpPr>
        <p:spPr>
          <a:xfrm flipH="1" rot="10800000">
            <a:off x="2969100" y="4444363"/>
            <a:ext cx="1052100" cy="1359300"/>
          </a:xfrm>
          <a:prstGeom prst="curvedConnector3">
            <a:avLst>
              <a:gd fmla="val 50002" name="adj1"/>
            </a:avLst>
          </a:prstGeom>
          <a:noFill/>
          <a:ln cap="flat" cmpd="sng" w="9525">
            <a:solidFill>
              <a:schemeClr val="dk2"/>
            </a:solidFill>
            <a:prstDash val="solid"/>
            <a:round/>
            <a:headEnd len="med" w="med" type="none"/>
            <a:tailEnd len="med" w="med" type="none"/>
          </a:ln>
        </p:spPr>
      </p:cxnSp>
      <p:sp>
        <p:nvSpPr>
          <p:cNvPr id="208" name="Google Shape;208;p16"/>
          <p:cNvSpPr/>
          <p:nvPr/>
        </p:nvSpPr>
        <p:spPr>
          <a:xfrm>
            <a:off x="10021175" y="3818663"/>
            <a:ext cx="1977300" cy="1251600"/>
          </a:xfrm>
          <a:prstGeom prst="roundRect">
            <a:avLst>
              <a:gd fmla="val 16667" name="adj"/>
            </a:avLst>
          </a:prstGeom>
          <a:solidFill>
            <a:srgbClr val="C8C9C7"/>
          </a:solidFill>
          <a:ln cap="flat" cmpd="sng" w="9525">
            <a:solidFill>
              <a:srgbClr val="75787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600">
                <a:latin typeface="Open Sans"/>
                <a:ea typeface="Open Sans"/>
                <a:cs typeface="Open Sans"/>
                <a:sym typeface="Open Sans"/>
              </a:rPr>
              <a:t>Visualize in NVIDIA Isaac</a:t>
            </a:r>
            <a:endParaRPr sz="1600">
              <a:latin typeface="Open Sans"/>
              <a:ea typeface="Open Sans"/>
              <a:cs typeface="Open Sans"/>
              <a:sym typeface="Open Sans"/>
            </a:endParaRPr>
          </a:p>
        </p:txBody>
      </p:sp>
      <p:sp>
        <p:nvSpPr>
          <p:cNvPr id="209" name="Google Shape;209;p16"/>
          <p:cNvSpPr/>
          <p:nvPr/>
        </p:nvSpPr>
        <p:spPr>
          <a:xfrm>
            <a:off x="6850400" y="2921513"/>
            <a:ext cx="2487000" cy="1128000"/>
          </a:xfrm>
          <a:prstGeom prst="roundRect">
            <a:avLst>
              <a:gd fmla="val 16667" name="adj"/>
            </a:avLst>
          </a:prstGeom>
          <a:solidFill>
            <a:srgbClr val="C8C9C7"/>
          </a:solidFill>
          <a:ln cap="flat" cmpd="sng" w="9525">
            <a:solidFill>
              <a:srgbClr val="75787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600">
                <a:latin typeface="Open Sans"/>
                <a:ea typeface="Open Sans"/>
                <a:cs typeface="Open Sans"/>
                <a:sym typeface="Open Sans"/>
              </a:rPr>
              <a:t>Compute global variance estimation</a:t>
            </a:r>
            <a:endParaRPr sz="1600">
              <a:latin typeface="Open Sans"/>
              <a:ea typeface="Open Sans"/>
              <a:cs typeface="Open Sans"/>
              <a:sym typeface="Open Sans"/>
            </a:endParaRPr>
          </a:p>
        </p:txBody>
      </p:sp>
      <p:cxnSp>
        <p:nvCxnSpPr>
          <p:cNvPr id="210" name="Google Shape;210;p16"/>
          <p:cNvCxnSpPr>
            <a:stCxn id="197" idx="3"/>
            <a:endCxn id="209" idx="1"/>
          </p:cNvCxnSpPr>
          <p:nvPr/>
        </p:nvCxnSpPr>
        <p:spPr>
          <a:xfrm flipH="1" rot="10800000">
            <a:off x="5998550" y="3485663"/>
            <a:ext cx="852000" cy="958800"/>
          </a:xfrm>
          <a:prstGeom prst="curvedConnector3">
            <a:avLst>
              <a:gd fmla="val 49991" name="adj1"/>
            </a:avLst>
          </a:prstGeom>
          <a:noFill/>
          <a:ln cap="flat" cmpd="sng" w="9525">
            <a:solidFill>
              <a:schemeClr val="dk2"/>
            </a:solidFill>
            <a:prstDash val="solid"/>
            <a:round/>
            <a:headEnd len="med" w="med" type="none"/>
            <a:tailEnd len="med" w="med" type="none"/>
          </a:ln>
        </p:spPr>
      </p:cxnSp>
      <p:cxnSp>
        <p:nvCxnSpPr>
          <p:cNvPr id="211" name="Google Shape;211;p16"/>
          <p:cNvCxnSpPr>
            <a:stCxn id="209" idx="3"/>
            <a:endCxn id="208" idx="1"/>
          </p:cNvCxnSpPr>
          <p:nvPr/>
        </p:nvCxnSpPr>
        <p:spPr>
          <a:xfrm>
            <a:off x="9337400" y="3485513"/>
            <a:ext cx="683700" cy="959100"/>
          </a:xfrm>
          <a:prstGeom prst="curvedConnector3">
            <a:avLst>
              <a:gd fmla="val 50005" name="adj1"/>
            </a:avLst>
          </a:prstGeom>
          <a:noFill/>
          <a:ln cap="flat" cmpd="sng" w="9525">
            <a:solidFill>
              <a:schemeClr val="dk2"/>
            </a:solidFill>
            <a:prstDash val="solid"/>
            <a:round/>
            <a:headEnd len="med" w="med" type="none"/>
            <a:tailEnd len="med" w="med" type="none"/>
          </a:ln>
        </p:spPr>
      </p:cxnSp>
      <p:cxnSp>
        <p:nvCxnSpPr>
          <p:cNvPr id="212" name="Google Shape;212;p16"/>
          <p:cNvCxnSpPr>
            <a:stCxn id="197" idx="3"/>
            <a:endCxn id="198" idx="1"/>
          </p:cNvCxnSpPr>
          <p:nvPr/>
        </p:nvCxnSpPr>
        <p:spPr>
          <a:xfrm>
            <a:off x="5998550" y="4444463"/>
            <a:ext cx="852000" cy="698700"/>
          </a:xfrm>
          <a:prstGeom prst="curvedConnector3">
            <a:avLst>
              <a:gd fmla="val 49991" name="adj1"/>
            </a:avLst>
          </a:prstGeom>
          <a:noFill/>
          <a:ln cap="flat" cmpd="sng" w="9525">
            <a:solidFill>
              <a:schemeClr val="dk2"/>
            </a:solidFill>
            <a:prstDash val="solid"/>
            <a:round/>
            <a:headEnd len="med" w="med" type="none"/>
            <a:tailEnd len="med" w="med" type="none"/>
          </a:ln>
        </p:spPr>
      </p:cxnSp>
      <p:cxnSp>
        <p:nvCxnSpPr>
          <p:cNvPr id="213" name="Google Shape;213;p16"/>
          <p:cNvCxnSpPr>
            <a:stCxn id="198" idx="3"/>
            <a:endCxn id="208" idx="1"/>
          </p:cNvCxnSpPr>
          <p:nvPr/>
        </p:nvCxnSpPr>
        <p:spPr>
          <a:xfrm flipH="1" rot="10800000">
            <a:off x="9337400" y="4444363"/>
            <a:ext cx="683700" cy="698700"/>
          </a:xfrm>
          <a:prstGeom prst="curvedConnector3">
            <a:avLst>
              <a:gd fmla="val 50005" name="adj1"/>
            </a:avLst>
          </a:prstGeom>
          <a:noFill/>
          <a:ln cap="flat" cmpd="sng" w="9525">
            <a:solidFill>
              <a:schemeClr val="dk2"/>
            </a:solidFill>
            <a:prstDash val="solid"/>
            <a:round/>
            <a:headEnd len="med" w="med" type="none"/>
            <a:tailEnd len="med" w="med" type="none"/>
          </a:ln>
        </p:spPr>
      </p:cxnSp>
      <p:sp>
        <p:nvSpPr>
          <p:cNvPr id="214" name="Google Shape;214;p16"/>
          <p:cNvSpPr/>
          <p:nvPr/>
        </p:nvSpPr>
        <p:spPr>
          <a:xfrm>
            <a:off x="114325" y="1038700"/>
            <a:ext cx="2024700" cy="959100"/>
          </a:xfrm>
          <a:prstGeom prst="roundRect">
            <a:avLst>
              <a:gd fmla="val 16667" name="adj"/>
            </a:avLst>
          </a:prstGeom>
          <a:solidFill>
            <a:srgbClr val="C8C9C7"/>
          </a:solidFill>
          <a:ln cap="flat" cmpd="sng" w="9525">
            <a:solidFill>
              <a:srgbClr val="75787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600">
                <a:latin typeface="Open Sans"/>
                <a:ea typeface="Open Sans"/>
                <a:cs typeface="Open Sans"/>
                <a:sym typeface="Open Sans"/>
              </a:rPr>
              <a:t>Generate data and noise in 2D Simulation</a:t>
            </a:r>
            <a:endParaRPr sz="1600">
              <a:latin typeface="Open Sans"/>
              <a:ea typeface="Open Sans"/>
              <a:cs typeface="Open Sans"/>
              <a:sym typeface="Open Sans"/>
            </a:endParaRPr>
          </a:p>
        </p:txBody>
      </p:sp>
      <p:cxnSp>
        <p:nvCxnSpPr>
          <p:cNvPr id="215" name="Google Shape;215;p16"/>
          <p:cNvCxnSpPr>
            <a:stCxn id="214" idx="2"/>
            <a:endCxn id="199" idx="0"/>
          </p:cNvCxnSpPr>
          <p:nvPr/>
        </p:nvCxnSpPr>
        <p:spPr>
          <a:xfrm>
            <a:off x="1126675" y="1997800"/>
            <a:ext cx="0" cy="679500"/>
          </a:xfrm>
          <a:prstGeom prst="straightConnector1">
            <a:avLst/>
          </a:prstGeom>
          <a:noFill/>
          <a:ln cap="flat" cmpd="sng" w="9525">
            <a:solidFill>
              <a:schemeClr val="dk2"/>
            </a:solidFill>
            <a:prstDash val="solid"/>
            <a:round/>
            <a:headEnd len="med" w="med" type="none"/>
            <a:tailEnd len="med" w="med" type="triangle"/>
          </a:ln>
        </p:spPr>
      </p:cxnSp>
      <p:pic>
        <p:nvPicPr>
          <p:cNvPr id="216" name="Google Shape;216;p16"/>
          <p:cNvPicPr preferRelativeResize="0"/>
          <p:nvPr/>
        </p:nvPicPr>
        <p:blipFill rotWithShape="1">
          <a:blip r:embed="rId3">
            <a:alphaModFix/>
          </a:blip>
          <a:srcRect b="18771" l="31201" r="28831" t="18108"/>
          <a:stretch/>
        </p:blipFill>
        <p:spPr>
          <a:xfrm>
            <a:off x="11009825" y="696925"/>
            <a:ext cx="1182175" cy="1051039"/>
          </a:xfrm>
          <a:prstGeom prst="rect">
            <a:avLst/>
          </a:prstGeom>
          <a:noFill/>
          <a:ln>
            <a:noFill/>
          </a:ln>
        </p:spPr>
      </p:pic>
      <p:sp>
        <p:nvSpPr>
          <p:cNvPr id="217" name="Google Shape;217;p16"/>
          <p:cNvSpPr txBox="1"/>
          <p:nvPr/>
        </p:nvSpPr>
        <p:spPr>
          <a:xfrm>
            <a:off x="3865575" y="1616375"/>
            <a:ext cx="25359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500"/>
              <a:t>Move on to the next step</a:t>
            </a:r>
            <a:endParaRPr sz="1500"/>
          </a:p>
        </p:txBody>
      </p:sp>
      <p:cxnSp>
        <p:nvCxnSpPr>
          <p:cNvPr id="218" name="Google Shape;218;p16"/>
          <p:cNvCxnSpPr>
            <a:stCxn id="208" idx="0"/>
          </p:cNvCxnSpPr>
          <p:nvPr/>
        </p:nvCxnSpPr>
        <p:spPr>
          <a:xfrm flipH="1" rot="5400000">
            <a:off x="6457025" y="-734137"/>
            <a:ext cx="1786800" cy="7318800"/>
          </a:xfrm>
          <a:prstGeom prst="curvedConnector2">
            <a:avLst/>
          </a:prstGeom>
          <a:noFill/>
          <a:ln cap="flat" cmpd="sng" w="9525">
            <a:solidFill>
              <a:schemeClr val="dk2"/>
            </a:solidFill>
            <a:prstDash val="solid"/>
            <a:round/>
            <a:headEnd len="med" w="med" type="none"/>
            <a:tailEnd len="med" w="med" type="none"/>
          </a:ln>
        </p:spPr>
      </p:cxnSp>
      <p:cxnSp>
        <p:nvCxnSpPr>
          <p:cNvPr id="219" name="Google Shape;219;p16"/>
          <p:cNvCxnSpPr/>
          <p:nvPr/>
        </p:nvCxnSpPr>
        <p:spPr>
          <a:xfrm rot="10800000">
            <a:off x="3984375" y="2031875"/>
            <a:ext cx="300600" cy="0"/>
          </a:xfrm>
          <a:prstGeom prst="straightConnector1">
            <a:avLst/>
          </a:prstGeom>
          <a:noFill/>
          <a:ln cap="flat" cmpd="sng" w="19050">
            <a:solidFill>
              <a:schemeClr val="dk2"/>
            </a:solidFill>
            <a:prstDash val="solid"/>
            <a:round/>
            <a:headEnd len="med" w="med" type="none"/>
            <a:tailEnd len="med" w="med" type="triangle"/>
          </a:ln>
        </p:spPr>
      </p:cxnSp>
      <p:cxnSp>
        <p:nvCxnSpPr>
          <p:cNvPr id="220" name="Google Shape;220;p16"/>
          <p:cNvCxnSpPr>
            <a:stCxn id="196" idx="0"/>
          </p:cNvCxnSpPr>
          <p:nvPr/>
        </p:nvCxnSpPr>
        <p:spPr>
          <a:xfrm rot="-5400000">
            <a:off x="2772925" y="1561763"/>
            <a:ext cx="456000" cy="1396200"/>
          </a:xfrm>
          <a:prstGeom prst="curvedConnector2">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24" name="Shape 224"/>
        <p:cNvGrpSpPr/>
        <p:nvPr/>
      </p:nvGrpSpPr>
      <p:grpSpPr>
        <a:xfrm>
          <a:off x="0" y="0"/>
          <a:ext cx="0" cy="0"/>
          <a:chOff x="0" y="0"/>
          <a:chExt cx="0" cy="0"/>
        </a:xfrm>
      </p:grpSpPr>
      <p:sp>
        <p:nvSpPr>
          <p:cNvPr id="225" name="Google Shape;225;p17"/>
          <p:cNvSpPr/>
          <p:nvPr/>
        </p:nvSpPr>
        <p:spPr>
          <a:xfrm>
            <a:off x="2774827" y="1273982"/>
            <a:ext cx="5364600" cy="3636300"/>
          </a:xfrm>
          <a:prstGeom prst="rect">
            <a:avLst/>
          </a:prstGeom>
          <a:noFill/>
          <a:ln>
            <a:noFill/>
          </a:ln>
        </p:spPr>
        <p:txBody>
          <a:bodyPr anchorCtr="0" anchor="ctr" bIns="0" lIns="0" spcFirstLastPara="1" rIns="0" wrap="square" tIns="0">
            <a:noAutofit/>
          </a:bodyPr>
          <a:lstStyle/>
          <a:p>
            <a:pPr indent="0" lvl="0" marL="0" marR="0" rtl="0" algn="just">
              <a:lnSpc>
                <a:spcPct val="140000"/>
              </a:lnSpc>
              <a:spcBef>
                <a:spcPts val="0"/>
              </a:spcBef>
              <a:spcAft>
                <a:spcPts val="0"/>
              </a:spcAft>
              <a:buClr>
                <a:srgbClr val="000000"/>
              </a:buClr>
              <a:buSzPts val="1600"/>
              <a:buFont typeface="Arial"/>
              <a:buNone/>
            </a:pPr>
            <a:r>
              <a:t/>
            </a:r>
            <a:endParaRPr b="0" i="0" sz="1600" u="none" cap="none" strike="noStrike">
              <a:solidFill>
                <a:srgbClr val="4D4D4D"/>
              </a:solidFill>
              <a:latin typeface="Meiryo"/>
              <a:ea typeface="Meiryo"/>
              <a:cs typeface="Meiryo"/>
              <a:sym typeface="Meiryo"/>
            </a:endParaRPr>
          </a:p>
        </p:txBody>
      </p:sp>
      <p:sp>
        <p:nvSpPr>
          <p:cNvPr id="226" name="Google Shape;226;p17"/>
          <p:cNvSpPr txBox="1"/>
          <p:nvPr/>
        </p:nvSpPr>
        <p:spPr>
          <a:xfrm>
            <a:off x="0" y="6258600"/>
            <a:ext cx="1736400" cy="599400"/>
          </a:xfrm>
          <a:prstGeom prst="rect">
            <a:avLst/>
          </a:prstGeom>
          <a:solidFill>
            <a:schemeClr val="dk1"/>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 name="Google Shape;227;p17"/>
          <p:cNvSpPr txBox="1"/>
          <p:nvPr/>
        </p:nvSpPr>
        <p:spPr>
          <a:xfrm>
            <a:off x="9177250" y="6258600"/>
            <a:ext cx="2474700" cy="599400"/>
          </a:xfrm>
          <a:prstGeom prst="rect">
            <a:avLst/>
          </a:prstGeom>
          <a:solidFill>
            <a:schemeClr val="dk1"/>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 name="Google Shape;228;p17"/>
          <p:cNvSpPr/>
          <p:nvPr/>
        </p:nvSpPr>
        <p:spPr>
          <a:xfrm>
            <a:off x="3105750" y="1718850"/>
            <a:ext cx="5980500" cy="3420300"/>
          </a:xfrm>
          <a:prstGeom prst="rect">
            <a:avLst/>
          </a:prstGeom>
          <a:noFill/>
          <a:ln>
            <a:noFill/>
          </a:ln>
        </p:spPr>
        <p:txBody>
          <a:bodyPr anchorCtr="0" anchor="ctr" bIns="0" lIns="0" spcFirstLastPara="1" rIns="0" wrap="square" tIns="0">
            <a:noAutofit/>
          </a:bodyPr>
          <a:lstStyle/>
          <a:p>
            <a:pPr indent="0" lvl="0" marL="0" marR="0" rtl="0" algn="ctr">
              <a:lnSpc>
                <a:spcPct val="140000"/>
              </a:lnSpc>
              <a:spcBef>
                <a:spcPts val="0"/>
              </a:spcBef>
              <a:spcAft>
                <a:spcPts val="0"/>
              </a:spcAft>
              <a:buClr>
                <a:srgbClr val="000000"/>
              </a:buClr>
              <a:buSzPts val="4000"/>
              <a:buFont typeface="Arial"/>
              <a:buNone/>
            </a:pPr>
            <a:r>
              <a:rPr b="1" lang="en-US" sz="4000">
                <a:solidFill>
                  <a:schemeClr val="lt1"/>
                </a:solidFill>
              </a:rPr>
              <a:t>Evaluation</a:t>
            </a:r>
            <a:endParaRPr b="1" i="0" sz="4000" u="none" cap="none" strike="noStrike">
              <a:solidFill>
                <a:schemeClr val="lt1"/>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18"/>
          <p:cNvSpPr txBox="1"/>
          <p:nvPr>
            <p:ph idx="12" type="sldNum"/>
          </p:nvPr>
        </p:nvSpPr>
        <p:spPr>
          <a:xfrm>
            <a:off x="9153570" y="6592272"/>
            <a:ext cx="2844900" cy="2571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SzPts val="1231"/>
              <a:buFont typeface="Arial"/>
              <a:buNone/>
            </a:pPr>
            <a:r>
              <a:rPr lang="en-US"/>
              <a:t>9</a:t>
            </a:r>
            <a:endParaRPr/>
          </a:p>
        </p:txBody>
      </p:sp>
      <p:sp>
        <p:nvSpPr>
          <p:cNvPr id="235" name="Google Shape;235;p18"/>
          <p:cNvSpPr txBox="1"/>
          <p:nvPr>
            <p:ph type="title"/>
          </p:nvPr>
        </p:nvSpPr>
        <p:spPr>
          <a:xfrm>
            <a:off x="875420" y="152636"/>
            <a:ext cx="10582500" cy="3960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t>Evaluation: constant measurement noise</a:t>
            </a:r>
            <a:endParaRPr/>
          </a:p>
        </p:txBody>
      </p:sp>
      <p:sp>
        <p:nvSpPr>
          <p:cNvPr id="236" name="Google Shape;236;p18"/>
          <p:cNvSpPr txBox="1"/>
          <p:nvPr>
            <p:ph idx="1" type="body"/>
          </p:nvPr>
        </p:nvSpPr>
        <p:spPr>
          <a:xfrm>
            <a:off x="1000125" y="778975"/>
            <a:ext cx="10582500" cy="1344000"/>
          </a:xfrm>
          <a:prstGeom prst="rect">
            <a:avLst/>
          </a:prstGeom>
        </p:spPr>
        <p:txBody>
          <a:bodyPr anchorCtr="0" anchor="t" bIns="45700" lIns="91425" spcFirstLastPara="1" rIns="91425" wrap="square" tIns="45700">
            <a:noAutofit/>
          </a:bodyPr>
          <a:lstStyle/>
          <a:p>
            <a:pPr indent="0" lvl="0" marL="0" rtl="0" algn="l">
              <a:lnSpc>
                <a:spcPct val="100000"/>
              </a:lnSpc>
              <a:spcBef>
                <a:spcPts val="738"/>
              </a:spcBef>
              <a:spcAft>
                <a:spcPts val="0"/>
              </a:spcAft>
              <a:buNone/>
            </a:pPr>
            <a:r>
              <a:rPr b="1" lang="en-US"/>
              <a:t>Metrics: </a:t>
            </a:r>
            <a:endParaRPr b="1"/>
          </a:p>
          <a:p>
            <a:pPr indent="-426719" lvl="0" marL="457200" rtl="0" algn="l">
              <a:lnSpc>
                <a:spcPct val="100000"/>
              </a:lnSpc>
              <a:spcBef>
                <a:spcPts val="738"/>
              </a:spcBef>
              <a:spcAft>
                <a:spcPts val="0"/>
              </a:spcAft>
              <a:buSzPts val="3120"/>
              <a:buChar char="▪"/>
            </a:pPr>
            <a:r>
              <a:rPr lang="en-US"/>
              <a:t>Compare the trace of the covariance matrix.</a:t>
            </a:r>
            <a:endParaRPr/>
          </a:p>
          <a:p>
            <a:pPr indent="-426719" lvl="0" marL="457200" rtl="0" algn="l">
              <a:lnSpc>
                <a:spcPct val="100000"/>
              </a:lnSpc>
              <a:spcBef>
                <a:spcPts val="0"/>
              </a:spcBef>
              <a:spcAft>
                <a:spcPts val="0"/>
              </a:spcAft>
              <a:buSzPts val="3120"/>
              <a:buChar char="▪"/>
            </a:pPr>
            <a:r>
              <a:rPr lang="en-US"/>
              <a:t>Compare the determinant of the covariance matrix.</a:t>
            </a:r>
            <a:endParaRPr/>
          </a:p>
          <a:p>
            <a:pPr indent="-426719" lvl="0" marL="457200" rtl="0" algn="l">
              <a:lnSpc>
                <a:spcPct val="100000"/>
              </a:lnSpc>
              <a:spcBef>
                <a:spcPts val="0"/>
              </a:spcBef>
              <a:spcAft>
                <a:spcPts val="0"/>
              </a:spcAft>
              <a:buSzPts val="3120"/>
              <a:buChar char="▪"/>
            </a:pPr>
            <a:r>
              <a:rPr lang="en-US"/>
              <a:t>Compare the Euclidean error and Mahalanobis error.</a:t>
            </a:r>
            <a:endParaRPr/>
          </a:p>
          <a:p>
            <a:pPr indent="0" lvl="0" marL="0" rtl="0" algn="l">
              <a:spcBef>
                <a:spcPts val="738"/>
              </a:spcBef>
              <a:spcAft>
                <a:spcPts val="0"/>
              </a:spcAft>
              <a:buNone/>
            </a:pPr>
            <a:r>
              <a:t/>
            </a:r>
            <a:endParaRPr/>
          </a:p>
          <a:p>
            <a:pPr indent="0" lvl="0" marL="0" rtl="0" algn="l">
              <a:spcBef>
                <a:spcPts val="738"/>
              </a:spcBef>
              <a:spcAft>
                <a:spcPts val="0"/>
              </a:spcAft>
              <a:buNone/>
            </a:pPr>
            <a:r>
              <a:t/>
            </a:r>
            <a:endParaRPr/>
          </a:p>
        </p:txBody>
      </p:sp>
      <p:sp>
        <p:nvSpPr>
          <p:cNvPr id="237" name="Google Shape;237;p18"/>
          <p:cNvSpPr txBox="1"/>
          <p:nvPr/>
        </p:nvSpPr>
        <p:spPr>
          <a:xfrm>
            <a:off x="0" y="6258600"/>
            <a:ext cx="2487000" cy="599400"/>
          </a:xfrm>
          <a:prstGeom prst="rect">
            <a:avLst/>
          </a:prstGeom>
          <a:solidFill>
            <a:schemeClr val="accent5"/>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38" name="Google Shape;238;p18"/>
          <p:cNvPicPr preferRelativeResize="0"/>
          <p:nvPr/>
        </p:nvPicPr>
        <p:blipFill>
          <a:blip r:embed="rId3">
            <a:alphaModFix/>
          </a:blip>
          <a:stretch>
            <a:fillRect/>
          </a:stretch>
        </p:blipFill>
        <p:spPr>
          <a:xfrm>
            <a:off x="6174963" y="2831200"/>
            <a:ext cx="5943600" cy="3566160"/>
          </a:xfrm>
          <a:prstGeom prst="rect">
            <a:avLst/>
          </a:prstGeom>
          <a:noFill/>
          <a:ln>
            <a:noFill/>
          </a:ln>
          <a:effectLst>
            <a:outerShdw blurRad="57150" rotWithShape="0" algn="bl" dir="5400000" dist="19050">
              <a:srgbClr val="000000">
                <a:alpha val="50000"/>
              </a:srgbClr>
            </a:outerShdw>
          </a:effectLst>
        </p:spPr>
      </p:pic>
      <p:pic>
        <p:nvPicPr>
          <p:cNvPr id="239" name="Google Shape;239;p18"/>
          <p:cNvPicPr preferRelativeResize="0"/>
          <p:nvPr/>
        </p:nvPicPr>
        <p:blipFill>
          <a:blip r:embed="rId4">
            <a:alphaModFix/>
          </a:blip>
          <a:stretch>
            <a:fillRect/>
          </a:stretch>
        </p:blipFill>
        <p:spPr>
          <a:xfrm>
            <a:off x="73438" y="2831200"/>
            <a:ext cx="5943600" cy="356616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theme/theme1.xml><?xml version="1.0" encoding="utf-8"?>
<a:theme xmlns:a="http://schemas.openxmlformats.org/drawingml/2006/main" xmlns:r="http://schemas.openxmlformats.org/officeDocument/2006/relationships" name="Office ​​テーマ">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owerPoint Design">
  <a:themeElements>
    <a:clrScheme name="PowerPoint Design">
      <a:dk1>
        <a:srgbClr val="4D4D4D"/>
      </a:dk1>
      <a:lt1>
        <a:srgbClr val="FFFFFF"/>
      </a:lt1>
      <a:dk2>
        <a:srgbClr val="0071BC"/>
      </a:dk2>
      <a:lt2>
        <a:srgbClr val="EAEAEA"/>
      </a:lt2>
      <a:accent1>
        <a:srgbClr val="E2F1FA"/>
      </a:accent1>
      <a:accent2>
        <a:srgbClr val="FF5050"/>
      </a:accent2>
      <a:accent3>
        <a:srgbClr val="FFE5E5"/>
      </a:accent3>
      <a:accent4>
        <a:srgbClr val="FFFFFF"/>
      </a:accent4>
      <a:accent5>
        <a:srgbClr val="FFFFFF"/>
      </a:accent5>
      <a:accent6>
        <a:srgbClr val="000000"/>
      </a:accent6>
      <a:hlink>
        <a:srgbClr val="0071BC"/>
      </a:hlink>
      <a:folHlink>
        <a:srgbClr val="0071B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